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3" r:id="rId2"/>
    <p:sldId id="335" r:id="rId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5927" userDrawn="1">
          <p15:clr>
            <a:srgbClr val="A4A3A4"/>
          </p15:clr>
        </p15:guide>
        <p15:guide id="3" orient="horz" pos="8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8221"/>
    <a:srgbClr val="2162AE"/>
    <a:srgbClr val="60BFCE"/>
    <a:srgbClr val="109EB4"/>
    <a:srgbClr val="CC3399"/>
    <a:srgbClr val="FFCC00"/>
    <a:srgbClr val="009CAD"/>
    <a:srgbClr val="3E2861"/>
    <a:srgbClr val="828282"/>
    <a:srgbClr val="3D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9091" autoAdjust="0"/>
  </p:normalViewPr>
  <p:slideViewPr>
    <p:cSldViewPr snapToGrid="0">
      <p:cViewPr varScale="1">
        <p:scale>
          <a:sx n="113" d="100"/>
          <a:sy n="113" d="100"/>
        </p:scale>
        <p:origin x="378" y="96"/>
      </p:cViewPr>
      <p:guideLst>
        <p:guide pos="5927"/>
        <p:guide orient="horz" pos="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395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48113-B5BB-4A20-A656-A8E84BBECAC4}" type="datetimeFigureOut">
              <a:rPr lang="ru-RU" smtClean="0"/>
              <a:t>03.08.2024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5FBC-DCEE-433A-BD83-152810946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840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5" y="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4049F8CC-6230-4FDB-AC8F-876D6ECFB848}" type="datetimeFigureOut">
              <a:rPr lang="ru-RU" smtClean="0"/>
              <a:pPr/>
              <a:t>02.08.2024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95"/>
            <a:ext cx="5438775" cy="3908425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5" y="9429750"/>
            <a:ext cx="2946400" cy="49688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130E7CBB-965E-4FF4-9DCC-483F45EC0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75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ая страниц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rgbClr val="009C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09C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68" y="152400"/>
            <a:ext cx="11443213" cy="657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1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0" y="6318000"/>
            <a:ext cx="12192000" cy="540000"/>
          </a:xfrm>
          <a:prstGeom prst="rect">
            <a:avLst/>
          </a:prstGeom>
          <a:solidFill>
            <a:srgbClr val="009C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11414336" y="5932247"/>
            <a:ext cx="510964" cy="925753"/>
          </a:xfrm>
          <a:prstGeom prst="rect">
            <a:avLst/>
          </a:prstGeom>
          <a:solidFill>
            <a:srgbClr val="F38221"/>
          </a:solidFill>
        </p:spPr>
        <p:txBody>
          <a:bodyPr wrap="square" lIns="36000" tIns="72000" rIns="36000" bIns="540000" rtlCol="0">
            <a:spAutoFit/>
          </a:bodyPr>
          <a:lstStyle/>
          <a:p>
            <a:pPr algn="ctr"/>
            <a:fld id="{B69A2F11-600D-44D7-A0E2-CE2D3B9D58E9}" type="slidenum">
              <a:rPr lang="ru-RU" sz="1800" smtClean="0">
                <a:solidFill>
                  <a:schemeClr val="bg1"/>
                </a:solidFill>
                <a:latin typeface="Proxima Nova Rg" panose="02000506030000020004" pitchFamily="2" charset="0"/>
              </a:rPr>
              <a:pPr/>
              <a:t>‹#›</a:t>
            </a:fld>
            <a:endParaRPr lang="ru-RU" sz="1800" dirty="0" smtClean="0">
              <a:solidFill>
                <a:schemeClr val="bg1"/>
              </a:solidFill>
              <a:latin typeface="Proxima Nova Rg" panose="02000506030000020004" pitchFamily="2" charset="0"/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454636" y="348735"/>
            <a:ext cx="1993290" cy="670440"/>
            <a:chOff x="2636838" y="1795463"/>
            <a:chExt cx="6669087" cy="2243137"/>
          </a:xfrm>
        </p:grpSpPr>
        <p:grpSp>
          <p:nvGrpSpPr>
            <p:cNvPr id="10" name="Группа 47"/>
            <p:cNvGrpSpPr/>
            <p:nvPr/>
          </p:nvGrpSpPr>
          <p:grpSpPr>
            <a:xfrm>
              <a:off x="3203575" y="3209925"/>
              <a:ext cx="2147887" cy="776288"/>
              <a:chOff x="3203575" y="3209925"/>
              <a:chExt cx="2147887" cy="776288"/>
            </a:xfrm>
          </p:grpSpPr>
          <p:sp>
            <p:nvSpPr>
              <p:cNvPr id="24" name="Freeform 5"/>
              <p:cNvSpPr>
                <a:spLocks/>
              </p:cNvSpPr>
              <p:nvPr/>
            </p:nvSpPr>
            <p:spPr bwMode="auto">
              <a:xfrm>
                <a:off x="3203575" y="3209925"/>
                <a:ext cx="163512" cy="161925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103" y="102"/>
                  </a:cxn>
                  <a:cxn ang="0">
                    <a:pos x="89" y="102"/>
                  </a:cxn>
                  <a:cxn ang="0">
                    <a:pos x="89" y="23"/>
                  </a:cxn>
                  <a:cxn ang="0">
                    <a:pos x="52" y="72"/>
                  </a:cxn>
                  <a:cxn ang="0">
                    <a:pos x="13" y="23"/>
                  </a:cxn>
                  <a:cxn ang="0">
                    <a:pos x="13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7" y="0"/>
                  </a:cxn>
                  <a:cxn ang="0">
                    <a:pos x="52" y="55"/>
                  </a:cxn>
                  <a:cxn ang="0">
                    <a:pos x="95" y="0"/>
                  </a:cxn>
                  <a:cxn ang="0">
                    <a:pos x="103" y="0"/>
                  </a:cxn>
                </a:cxnLst>
                <a:rect l="0" t="0" r="r" b="b"/>
                <a:pathLst>
                  <a:path w="103" h="102">
                    <a:moveTo>
                      <a:pt x="103" y="0"/>
                    </a:moveTo>
                    <a:lnTo>
                      <a:pt x="103" y="102"/>
                    </a:lnTo>
                    <a:lnTo>
                      <a:pt x="89" y="102"/>
                    </a:lnTo>
                    <a:lnTo>
                      <a:pt x="89" y="23"/>
                    </a:lnTo>
                    <a:lnTo>
                      <a:pt x="52" y="72"/>
                    </a:lnTo>
                    <a:lnTo>
                      <a:pt x="13" y="23"/>
                    </a:lnTo>
                    <a:lnTo>
                      <a:pt x="13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52" y="55"/>
                    </a:lnTo>
                    <a:lnTo>
                      <a:pt x="95" y="0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Freeform 6"/>
              <p:cNvSpPr>
                <a:spLocks noEditPoints="1"/>
              </p:cNvSpPr>
              <p:nvPr/>
            </p:nvSpPr>
            <p:spPr bwMode="auto">
              <a:xfrm>
                <a:off x="3387725" y="3209925"/>
                <a:ext cx="149225" cy="161925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94" y="102"/>
                  </a:cxn>
                  <a:cxn ang="0">
                    <a:pos x="82" y="102"/>
                  </a:cxn>
                  <a:cxn ang="0">
                    <a:pos x="75" y="83"/>
                  </a:cxn>
                  <a:cxn ang="0">
                    <a:pos x="20" y="83"/>
                  </a:cxn>
                  <a:cxn ang="0">
                    <a:pos x="12" y="102"/>
                  </a:cxn>
                  <a:cxn ang="0">
                    <a:pos x="0" y="102"/>
                  </a:cxn>
                  <a:cxn ang="0">
                    <a:pos x="41" y="0"/>
                  </a:cxn>
                  <a:cxn ang="0">
                    <a:pos x="54" y="0"/>
                  </a:cxn>
                  <a:cxn ang="0">
                    <a:pos x="25" y="70"/>
                  </a:cxn>
                  <a:cxn ang="0">
                    <a:pos x="69" y="70"/>
                  </a:cxn>
                  <a:cxn ang="0">
                    <a:pos x="47" y="16"/>
                  </a:cxn>
                  <a:cxn ang="0">
                    <a:pos x="25" y="70"/>
                  </a:cxn>
                </a:cxnLst>
                <a:rect l="0" t="0" r="r" b="b"/>
                <a:pathLst>
                  <a:path w="94" h="102">
                    <a:moveTo>
                      <a:pt x="54" y="0"/>
                    </a:moveTo>
                    <a:lnTo>
                      <a:pt x="94" y="102"/>
                    </a:lnTo>
                    <a:lnTo>
                      <a:pt x="82" y="102"/>
                    </a:lnTo>
                    <a:lnTo>
                      <a:pt x="75" y="83"/>
                    </a:lnTo>
                    <a:lnTo>
                      <a:pt x="20" y="83"/>
                    </a:lnTo>
                    <a:lnTo>
                      <a:pt x="12" y="102"/>
                    </a:lnTo>
                    <a:lnTo>
                      <a:pt x="0" y="102"/>
                    </a:lnTo>
                    <a:lnTo>
                      <a:pt x="41" y="0"/>
                    </a:lnTo>
                    <a:lnTo>
                      <a:pt x="54" y="0"/>
                    </a:lnTo>
                    <a:close/>
                    <a:moveTo>
                      <a:pt x="25" y="70"/>
                    </a:moveTo>
                    <a:lnTo>
                      <a:pt x="69" y="70"/>
                    </a:lnTo>
                    <a:lnTo>
                      <a:pt x="47" y="16"/>
                    </a:lnTo>
                    <a:lnTo>
                      <a:pt x="25" y="7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Freeform 7"/>
              <p:cNvSpPr>
                <a:spLocks/>
              </p:cNvSpPr>
              <p:nvPr/>
            </p:nvSpPr>
            <p:spPr bwMode="auto">
              <a:xfrm>
                <a:off x="3541713" y="3209925"/>
                <a:ext cx="141287" cy="161925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89" y="12"/>
                  </a:cxn>
                  <a:cxn ang="0">
                    <a:pos x="50" y="12"/>
                  </a:cxn>
                  <a:cxn ang="0">
                    <a:pos x="50" y="102"/>
                  </a:cxn>
                  <a:cxn ang="0">
                    <a:pos x="37" y="102"/>
                  </a:cxn>
                  <a:cxn ang="0">
                    <a:pos x="37" y="12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89" y="0"/>
                  </a:cxn>
                </a:cxnLst>
                <a:rect l="0" t="0" r="r" b="b"/>
                <a:pathLst>
                  <a:path w="89" h="102">
                    <a:moveTo>
                      <a:pt x="89" y="0"/>
                    </a:moveTo>
                    <a:lnTo>
                      <a:pt x="89" y="12"/>
                    </a:lnTo>
                    <a:lnTo>
                      <a:pt x="50" y="12"/>
                    </a:lnTo>
                    <a:lnTo>
                      <a:pt x="50" y="102"/>
                    </a:lnTo>
                    <a:lnTo>
                      <a:pt x="37" y="102"/>
                    </a:lnTo>
                    <a:lnTo>
                      <a:pt x="37" y="1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Freeform 8"/>
              <p:cNvSpPr>
                <a:spLocks noEditPoints="1"/>
              </p:cNvSpPr>
              <p:nvPr/>
            </p:nvSpPr>
            <p:spPr bwMode="auto">
              <a:xfrm>
                <a:off x="3702050" y="3209925"/>
                <a:ext cx="120650" cy="16192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6" y="0"/>
                  </a:cxn>
                  <a:cxn ang="0">
                    <a:pos x="52" y="1"/>
                  </a:cxn>
                  <a:cxn ang="0">
                    <a:pos x="57" y="2"/>
                  </a:cxn>
                  <a:cxn ang="0">
                    <a:pos x="62" y="5"/>
                  </a:cxn>
                  <a:cxn ang="0">
                    <a:pos x="67" y="8"/>
                  </a:cxn>
                  <a:cxn ang="0">
                    <a:pos x="70" y="12"/>
                  </a:cxn>
                  <a:cxn ang="0">
                    <a:pos x="73" y="16"/>
                  </a:cxn>
                  <a:cxn ang="0">
                    <a:pos x="74" y="22"/>
                  </a:cxn>
                  <a:cxn ang="0">
                    <a:pos x="76" y="29"/>
                  </a:cxn>
                  <a:cxn ang="0">
                    <a:pos x="76" y="29"/>
                  </a:cxn>
                  <a:cxn ang="0">
                    <a:pos x="74" y="34"/>
                  </a:cxn>
                  <a:cxn ang="0">
                    <a:pos x="73" y="40"/>
                  </a:cxn>
                  <a:cxn ang="0">
                    <a:pos x="70" y="44"/>
                  </a:cxn>
                  <a:cxn ang="0">
                    <a:pos x="67" y="48"/>
                  </a:cxn>
                  <a:cxn ang="0">
                    <a:pos x="63" y="52"/>
                  </a:cxn>
                  <a:cxn ang="0">
                    <a:pos x="57" y="55"/>
                  </a:cxn>
                  <a:cxn ang="0">
                    <a:pos x="52" y="57"/>
                  </a:cxn>
                  <a:cxn ang="0">
                    <a:pos x="46" y="57"/>
                  </a:cxn>
                  <a:cxn ang="0">
                    <a:pos x="13" y="57"/>
                  </a:cxn>
                  <a:cxn ang="0">
                    <a:pos x="13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46" y="0"/>
                  </a:cxn>
                  <a:cxn ang="0">
                    <a:pos x="45" y="45"/>
                  </a:cxn>
                  <a:cxn ang="0">
                    <a:pos x="45" y="45"/>
                  </a:cxn>
                  <a:cxn ang="0">
                    <a:pos x="52" y="44"/>
                  </a:cxn>
                  <a:cxn ang="0">
                    <a:pos x="57" y="41"/>
                  </a:cxn>
                  <a:cxn ang="0">
                    <a:pos x="62" y="36"/>
                  </a:cxn>
                  <a:cxn ang="0">
                    <a:pos x="63" y="29"/>
                  </a:cxn>
                  <a:cxn ang="0">
                    <a:pos x="63" y="29"/>
                  </a:cxn>
                  <a:cxn ang="0">
                    <a:pos x="62" y="22"/>
                  </a:cxn>
                  <a:cxn ang="0">
                    <a:pos x="57" y="16"/>
                  </a:cxn>
                  <a:cxn ang="0">
                    <a:pos x="52" y="13"/>
                  </a:cxn>
                  <a:cxn ang="0">
                    <a:pos x="45" y="12"/>
                  </a:cxn>
                  <a:cxn ang="0">
                    <a:pos x="13" y="12"/>
                  </a:cxn>
                  <a:cxn ang="0">
                    <a:pos x="13" y="45"/>
                  </a:cxn>
                  <a:cxn ang="0">
                    <a:pos x="45" y="45"/>
                  </a:cxn>
                </a:cxnLst>
                <a:rect l="0" t="0" r="r" b="b"/>
                <a:pathLst>
                  <a:path w="76" h="102">
                    <a:moveTo>
                      <a:pt x="46" y="0"/>
                    </a:moveTo>
                    <a:lnTo>
                      <a:pt x="46" y="0"/>
                    </a:lnTo>
                    <a:lnTo>
                      <a:pt x="52" y="1"/>
                    </a:lnTo>
                    <a:lnTo>
                      <a:pt x="57" y="2"/>
                    </a:lnTo>
                    <a:lnTo>
                      <a:pt x="62" y="5"/>
                    </a:lnTo>
                    <a:lnTo>
                      <a:pt x="67" y="8"/>
                    </a:lnTo>
                    <a:lnTo>
                      <a:pt x="70" y="12"/>
                    </a:lnTo>
                    <a:lnTo>
                      <a:pt x="73" y="16"/>
                    </a:lnTo>
                    <a:lnTo>
                      <a:pt x="74" y="22"/>
                    </a:lnTo>
                    <a:lnTo>
                      <a:pt x="76" y="29"/>
                    </a:lnTo>
                    <a:lnTo>
                      <a:pt x="76" y="29"/>
                    </a:lnTo>
                    <a:lnTo>
                      <a:pt x="74" y="34"/>
                    </a:lnTo>
                    <a:lnTo>
                      <a:pt x="73" y="40"/>
                    </a:lnTo>
                    <a:lnTo>
                      <a:pt x="70" y="44"/>
                    </a:lnTo>
                    <a:lnTo>
                      <a:pt x="67" y="48"/>
                    </a:lnTo>
                    <a:lnTo>
                      <a:pt x="63" y="52"/>
                    </a:lnTo>
                    <a:lnTo>
                      <a:pt x="57" y="55"/>
                    </a:lnTo>
                    <a:lnTo>
                      <a:pt x="52" y="57"/>
                    </a:lnTo>
                    <a:lnTo>
                      <a:pt x="46" y="57"/>
                    </a:lnTo>
                    <a:lnTo>
                      <a:pt x="13" y="57"/>
                    </a:lnTo>
                    <a:lnTo>
                      <a:pt x="13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46" y="0"/>
                    </a:lnTo>
                    <a:close/>
                    <a:moveTo>
                      <a:pt x="45" y="45"/>
                    </a:moveTo>
                    <a:lnTo>
                      <a:pt x="45" y="45"/>
                    </a:lnTo>
                    <a:lnTo>
                      <a:pt x="52" y="44"/>
                    </a:lnTo>
                    <a:lnTo>
                      <a:pt x="57" y="41"/>
                    </a:lnTo>
                    <a:lnTo>
                      <a:pt x="62" y="36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22"/>
                    </a:lnTo>
                    <a:lnTo>
                      <a:pt x="57" y="16"/>
                    </a:lnTo>
                    <a:lnTo>
                      <a:pt x="52" y="13"/>
                    </a:lnTo>
                    <a:lnTo>
                      <a:pt x="45" y="12"/>
                    </a:lnTo>
                    <a:lnTo>
                      <a:pt x="13" y="12"/>
                    </a:lnTo>
                    <a:lnTo>
                      <a:pt x="13" y="45"/>
                    </a:lnTo>
                    <a:lnTo>
                      <a:pt x="45" y="4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Freeform 9"/>
              <p:cNvSpPr>
                <a:spLocks/>
              </p:cNvSpPr>
              <p:nvPr/>
            </p:nvSpPr>
            <p:spPr bwMode="auto">
              <a:xfrm>
                <a:off x="3840163" y="3209925"/>
                <a:ext cx="136525" cy="1619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80"/>
                  </a:cxn>
                  <a:cxn ang="0">
                    <a:pos x="77" y="0"/>
                  </a:cxn>
                  <a:cxn ang="0">
                    <a:pos x="86" y="0"/>
                  </a:cxn>
                  <a:cxn ang="0">
                    <a:pos x="86" y="102"/>
                  </a:cxn>
                  <a:cxn ang="0">
                    <a:pos x="72" y="102"/>
                  </a:cxn>
                  <a:cxn ang="0">
                    <a:pos x="72" y="22"/>
                  </a:cxn>
                  <a:cxn ang="0">
                    <a:pos x="8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12" y="0"/>
                  </a:cxn>
                </a:cxnLst>
                <a:rect l="0" t="0" r="r" b="b"/>
                <a:pathLst>
                  <a:path w="86" h="102">
                    <a:moveTo>
                      <a:pt x="12" y="0"/>
                    </a:moveTo>
                    <a:lnTo>
                      <a:pt x="12" y="80"/>
                    </a:lnTo>
                    <a:lnTo>
                      <a:pt x="77" y="0"/>
                    </a:lnTo>
                    <a:lnTo>
                      <a:pt x="86" y="0"/>
                    </a:lnTo>
                    <a:lnTo>
                      <a:pt x="86" y="102"/>
                    </a:lnTo>
                    <a:lnTo>
                      <a:pt x="72" y="102"/>
                    </a:lnTo>
                    <a:lnTo>
                      <a:pt x="72" y="22"/>
                    </a:lnTo>
                    <a:lnTo>
                      <a:pt x="8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Freeform 10"/>
              <p:cNvSpPr>
                <a:spLocks/>
              </p:cNvSpPr>
              <p:nvPr/>
            </p:nvSpPr>
            <p:spPr bwMode="auto">
              <a:xfrm>
                <a:off x="4000500" y="3209925"/>
                <a:ext cx="150812" cy="195262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79" y="90"/>
                  </a:cxn>
                  <a:cxn ang="0">
                    <a:pos x="95" y="90"/>
                  </a:cxn>
                  <a:cxn ang="0">
                    <a:pos x="95" y="123"/>
                  </a:cxn>
                  <a:cxn ang="0">
                    <a:pos x="82" y="123"/>
                  </a:cxn>
                  <a:cxn ang="0">
                    <a:pos x="82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13" y="0"/>
                  </a:cxn>
                  <a:cxn ang="0">
                    <a:pos x="13" y="90"/>
                  </a:cxn>
                  <a:cxn ang="0">
                    <a:pos x="67" y="90"/>
                  </a:cxn>
                  <a:cxn ang="0">
                    <a:pos x="67" y="0"/>
                  </a:cxn>
                  <a:cxn ang="0">
                    <a:pos x="79" y="0"/>
                  </a:cxn>
                </a:cxnLst>
                <a:rect l="0" t="0" r="r" b="b"/>
                <a:pathLst>
                  <a:path w="95" h="123">
                    <a:moveTo>
                      <a:pt x="79" y="0"/>
                    </a:moveTo>
                    <a:lnTo>
                      <a:pt x="79" y="90"/>
                    </a:lnTo>
                    <a:lnTo>
                      <a:pt x="95" y="90"/>
                    </a:lnTo>
                    <a:lnTo>
                      <a:pt x="95" y="123"/>
                    </a:lnTo>
                    <a:lnTo>
                      <a:pt x="82" y="123"/>
                    </a:lnTo>
                    <a:lnTo>
                      <a:pt x="82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13" y="90"/>
                    </a:lnTo>
                    <a:lnTo>
                      <a:pt x="67" y="90"/>
                    </a:lnTo>
                    <a:lnTo>
                      <a:pt x="67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Freeform 11"/>
              <p:cNvSpPr>
                <a:spLocks noEditPoints="1"/>
              </p:cNvSpPr>
              <p:nvPr/>
            </p:nvSpPr>
            <p:spPr bwMode="auto">
              <a:xfrm>
                <a:off x="4164013" y="3209925"/>
                <a:ext cx="150812" cy="161925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95" y="102"/>
                  </a:cxn>
                  <a:cxn ang="0">
                    <a:pos x="82" y="102"/>
                  </a:cxn>
                  <a:cxn ang="0">
                    <a:pos x="74" y="83"/>
                  </a:cxn>
                  <a:cxn ang="0">
                    <a:pos x="21" y="83"/>
                  </a:cxn>
                  <a:cxn ang="0">
                    <a:pos x="12" y="102"/>
                  </a:cxn>
                  <a:cxn ang="0">
                    <a:pos x="0" y="102"/>
                  </a:cxn>
                  <a:cxn ang="0">
                    <a:pos x="40" y="0"/>
                  </a:cxn>
                  <a:cxn ang="0">
                    <a:pos x="54" y="0"/>
                  </a:cxn>
                  <a:cxn ang="0">
                    <a:pos x="25" y="70"/>
                  </a:cxn>
                  <a:cxn ang="0">
                    <a:pos x="69" y="70"/>
                  </a:cxn>
                  <a:cxn ang="0">
                    <a:pos x="47" y="16"/>
                  </a:cxn>
                  <a:cxn ang="0">
                    <a:pos x="25" y="70"/>
                  </a:cxn>
                </a:cxnLst>
                <a:rect l="0" t="0" r="r" b="b"/>
                <a:pathLst>
                  <a:path w="95" h="102">
                    <a:moveTo>
                      <a:pt x="54" y="0"/>
                    </a:moveTo>
                    <a:lnTo>
                      <a:pt x="95" y="102"/>
                    </a:lnTo>
                    <a:lnTo>
                      <a:pt x="82" y="102"/>
                    </a:lnTo>
                    <a:lnTo>
                      <a:pt x="74" y="83"/>
                    </a:lnTo>
                    <a:lnTo>
                      <a:pt x="21" y="83"/>
                    </a:lnTo>
                    <a:lnTo>
                      <a:pt x="12" y="102"/>
                    </a:lnTo>
                    <a:lnTo>
                      <a:pt x="0" y="102"/>
                    </a:lnTo>
                    <a:lnTo>
                      <a:pt x="40" y="0"/>
                    </a:lnTo>
                    <a:lnTo>
                      <a:pt x="54" y="0"/>
                    </a:lnTo>
                    <a:close/>
                    <a:moveTo>
                      <a:pt x="25" y="70"/>
                    </a:moveTo>
                    <a:lnTo>
                      <a:pt x="69" y="70"/>
                    </a:lnTo>
                    <a:lnTo>
                      <a:pt x="47" y="16"/>
                    </a:lnTo>
                    <a:lnTo>
                      <a:pt x="25" y="7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Freeform 12"/>
              <p:cNvSpPr>
                <a:spLocks/>
              </p:cNvSpPr>
              <p:nvPr/>
            </p:nvSpPr>
            <p:spPr bwMode="auto">
              <a:xfrm>
                <a:off x="3203575" y="3516313"/>
                <a:ext cx="128587" cy="163512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81" y="103"/>
                  </a:cxn>
                  <a:cxn ang="0">
                    <a:pos x="68" y="103"/>
                  </a:cxn>
                  <a:cxn ang="0">
                    <a:pos x="68" y="12"/>
                  </a:cxn>
                  <a:cxn ang="0">
                    <a:pos x="13" y="12"/>
                  </a:cxn>
                  <a:cxn ang="0">
                    <a:pos x="13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81" y="0"/>
                  </a:cxn>
                </a:cxnLst>
                <a:rect l="0" t="0" r="r" b="b"/>
                <a:pathLst>
                  <a:path w="81" h="103">
                    <a:moveTo>
                      <a:pt x="81" y="0"/>
                    </a:moveTo>
                    <a:lnTo>
                      <a:pt x="81" y="103"/>
                    </a:lnTo>
                    <a:lnTo>
                      <a:pt x="68" y="103"/>
                    </a:lnTo>
                    <a:lnTo>
                      <a:pt x="68" y="12"/>
                    </a:lnTo>
                    <a:lnTo>
                      <a:pt x="13" y="12"/>
                    </a:lnTo>
                    <a:lnTo>
                      <a:pt x="13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Freeform 13"/>
              <p:cNvSpPr>
                <a:spLocks/>
              </p:cNvSpPr>
              <p:nvPr/>
            </p:nvSpPr>
            <p:spPr bwMode="auto">
              <a:xfrm>
                <a:off x="3370263" y="3516313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2" y="12"/>
                  </a:cxn>
                  <a:cxn ang="0">
                    <a:pos x="12" y="40"/>
                  </a:cxn>
                  <a:cxn ang="0">
                    <a:pos x="55" y="40"/>
                  </a:cxn>
                  <a:cxn ang="0">
                    <a:pos x="55" y="53"/>
                  </a:cxn>
                  <a:cxn ang="0">
                    <a:pos x="12" y="53"/>
                  </a:cxn>
                  <a:cxn ang="0">
                    <a:pos x="12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2" y="12"/>
                    </a:lnTo>
                    <a:lnTo>
                      <a:pt x="12" y="40"/>
                    </a:lnTo>
                    <a:lnTo>
                      <a:pt x="55" y="40"/>
                    </a:lnTo>
                    <a:lnTo>
                      <a:pt x="55" y="53"/>
                    </a:lnTo>
                    <a:lnTo>
                      <a:pt x="12" y="53"/>
                    </a:lnTo>
                    <a:lnTo>
                      <a:pt x="12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" name="Freeform 14"/>
              <p:cNvSpPr>
                <a:spLocks noEditPoints="1"/>
              </p:cNvSpPr>
              <p:nvPr/>
            </p:nvSpPr>
            <p:spPr bwMode="auto">
              <a:xfrm>
                <a:off x="3486150" y="3516313"/>
                <a:ext cx="163512" cy="195262"/>
              </a:xfrm>
              <a:custGeom>
                <a:avLst/>
                <a:gdLst/>
                <a:ahLst/>
                <a:cxnLst>
                  <a:cxn ang="0">
                    <a:pos x="89" y="90"/>
                  </a:cxn>
                  <a:cxn ang="0">
                    <a:pos x="103" y="90"/>
                  </a:cxn>
                  <a:cxn ang="0">
                    <a:pos x="103" y="123"/>
                  </a:cxn>
                  <a:cxn ang="0">
                    <a:pos x="91" y="123"/>
                  </a:cxn>
                  <a:cxn ang="0">
                    <a:pos x="91" y="103"/>
                  </a:cxn>
                  <a:cxn ang="0">
                    <a:pos x="13" y="103"/>
                  </a:cxn>
                  <a:cxn ang="0">
                    <a:pos x="13" y="123"/>
                  </a:cxn>
                  <a:cxn ang="0">
                    <a:pos x="0" y="123"/>
                  </a:cxn>
                  <a:cxn ang="0">
                    <a:pos x="0" y="90"/>
                  </a:cxn>
                  <a:cxn ang="0">
                    <a:pos x="11" y="90"/>
                  </a:cxn>
                  <a:cxn ang="0">
                    <a:pos x="11" y="90"/>
                  </a:cxn>
                  <a:cxn ang="0">
                    <a:pos x="15" y="80"/>
                  </a:cxn>
                  <a:cxn ang="0">
                    <a:pos x="20" y="71"/>
                  </a:cxn>
                  <a:cxn ang="0">
                    <a:pos x="22" y="59"/>
                  </a:cxn>
                  <a:cxn ang="0">
                    <a:pos x="24" y="47"/>
                  </a:cxn>
                  <a:cxn ang="0">
                    <a:pos x="25" y="23"/>
                  </a:cxn>
                  <a:cxn ang="0">
                    <a:pos x="25" y="0"/>
                  </a:cxn>
                  <a:cxn ang="0">
                    <a:pos x="89" y="0"/>
                  </a:cxn>
                  <a:cxn ang="0">
                    <a:pos x="89" y="90"/>
                  </a:cxn>
                  <a:cxn ang="0">
                    <a:pos x="38" y="12"/>
                  </a:cxn>
                  <a:cxn ang="0">
                    <a:pos x="38" y="12"/>
                  </a:cxn>
                  <a:cxn ang="0">
                    <a:pos x="38" y="30"/>
                  </a:cxn>
                  <a:cxn ang="0">
                    <a:pos x="36" y="51"/>
                  </a:cxn>
                  <a:cxn ang="0">
                    <a:pos x="32" y="71"/>
                  </a:cxn>
                  <a:cxn ang="0">
                    <a:pos x="29" y="80"/>
                  </a:cxn>
                  <a:cxn ang="0">
                    <a:pos x="25" y="90"/>
                  </a:cxn>
                  <a:cxn ang="0">
                    <a:pos x="75" y="90"/>
                  </a:cxn>
                  <a:cxn ang="0">
                    <a:pos x="75" y="12"/>
                  </a:cxn>
                  <a:cxn ang="0">
                    <a:pos x="38" y="12"/>
                  </a:cxn>
                </a:cxnLst>
                <a:rect l="0" t="0" r="r" b="b"/>
                <a:pathLst>
                  <a:path w="103" h="123">
                    <a:moveTo>
                      <a:pt x="89" y="90"/>
                    </a:moveTo>
                    <a:lnTo>
                      <a:pt x="103" y="90"/>
                    </a:lnTo>
                    <a:lnTo>
                      <a:pt x="103" y="123"/>
                    </a:lnTo>
                    <a:lnTo>
                      <a:pt x="91" y="123"/>
                    </a:lnTo>
                    <a:lnTo>
                      <a:pt x="91" y="103"/>
                    </a:lnTo>
                    <a:lnTo>
                      <a:pt x="13" y="103"/>
                    </a:lnTo>
                    <a:lnTo>
                      <a:pt x="13" y="123"/>
                    </a:lnTo>
                    <a:lnTo>
                      <a:pt x="0" y="123"/>
                    </a:lnTo>
                    <a:lnTo>
                      <a:pt x="0" y="90"/>
                    </a:lnTo>
                    <a:lnTo>
                      <a:pt x="11" y="90"/>
                    </a:lnTo>
                    <a:lnTo>
                      <a:pt x="11" y="90"/>
                    </a:lnTo>
                    <a:lnTo>
                      <a:pt x="15" y="80"/>
                    </a:lnTo>
                    <a:lnTo>
                      <a:pt x="20" y="71"/>
                    </a:lnTo>
                    <a:lnTo>
                      <a:pt x="22" y="59"/>
                    </a:lnTo>
                    <a:lnTo>
                      <a:pt x="24" y="47"/>
                    </a:lnTo>
                    <a:lnTo>
                      <a:pt x="25" y="23"/>
                    </a:lnTo>
                    <a:lnTo>
                      <a:pt x="25" y="0"/>
                    </a:lnTo>
                    <a:lnTo>
                      <a:pt x="89" y="0"/>
                    </a:lnTo>
                    <a:lnTo>
                      <a:pt x="89" y="90"/>
                    </a:lnTo>
                    <a:close/>
                    <a:moveTo>
                      <a:pt x="38" y="12"/>
                    </a:moveTo>
                    <a:lnTo>
                      <a:pt x="38" y="12"/>
                    </a:lnTo>
                    <a:lnTo>
                      <a:pt x="38" y="30"/>
                    </a:lnTo>
                    <a:lnTo>
                      <a:pt x="36" y="51"/>
                    </a:lnTo>
                    <a:lnTo>
                      <a:pt x="32" y="71"/>
                    </a:lnTo>
                    <a:lnTo>
                      <a:pt x="29" y="80"/>
                    </a:lnTo>
                    <a:lnTo>
                      <a:pt x="25" y="90"/>
                    </a:lnTo>
                    <a:lnTo>
                      <a:pt x="75" y="90"/>
                    </a:lnTo>
                    <a:lnTo>
                      <a:pt x="75" y="12"/>
                    </a:lnTo>
                    <a:lnTo>
                      <a:pt x="38" y="12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Freeform 15"/>
              <p:cNvSpPr>
                <a:spLocks noEditPoints="1"/>
              </p:cNvSpPr>
              <p:nvPr/>
            </p:nvSpPr>
            <p:spPr bwMode="auto">
              <a:xfrm>
                <a:off x="3662363" y="3516313"/>
                <a:ext cx="150812" cy="163512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95" y="103"/>
                  </a:cxn>
                  <a:cxn ang="0">
                    <a:pos x="82" y="103"/>
                  </a:cxn>
                  <a:cxn ang="0">
                    <a:pos x="74" y="83"/>
                  </a:cxn>
                  <a:cxn ang="0">
                    <a:pos x="21" y="83"/>
                  </a:cxn>
                  <a:cxn ang="0">
                    <a:pos x="13" y="103"/>
                  </a:cxn>
                  <a:cxn ang="0">
                    <a:pos x="0" y="103"/>
                  </a:cxn>
                  <a:cxn ang="0">
                    <a:pos x="41" y="0"/>
                  </a:cxn>
                  <a:cxn ang="0">
                    <a:pos x="55" y="0"/>
                  </a:cxn>
                  <a:cxn ang="0">
                    <a:pos x="25" y="71"/>
                  </a:cxn>
                  <a:cxn ang="0">
                    <a:pos x="70" y="71"/>
                  </a:cxn>
                  <a:cxn ang="0">
                    <a:pos x="48" y="16"/>
                  </a:cxn>
                  <a:cxn ang="0">
                    <a:pos x="25" y="71"/>
                  </a:cxn>
                </a:cxnLst>
                <a:rect l="0" t="0" r="r" b="b"/>
                <a:pathLst>
                  <a:path w="95" h="103">
                    <a:moveTo>
                      <a:pt x="55" y="0"/>
                    </a:moveTo>
                    <a:lnTo>
                      <a:pt x="95" y="103"/>
                    </a:lnTo>
                    <a:lnTo>
                      <a:pt x="82" y="103"/>
                    </a:lnTo>
                    <a:lnTo>
                      <a:pt x="74" y="83"/>
                    </a:lnTo>
                    <a:lnTo>
                      <a:pt x="21" y="83"/>
                    </a:lnTo>
                    <a:lnTo>
                      <a:pt x="13" y="103"/>
                    </a:lnTo>
                    <a:lnTo>
                      <a:pt x="0" y="103"/>
                    </a:lnTo>
                    <a:lnTo>
                      <a:pt x="41" y="0"/>
                    </a:lnTo>
                    <a:lnTo>
                      <a:pt x="55" y="0"/>
                    </a:lnTo>
                    <a:close/>
                    <a:moveTo>
                      <a:pt x="25" y="71"/>
                    </a:moveTo>
                    <a:lnTo>
                      <a:pt x="70" y="71"/>
                    </a:lnTo>
                    <a:lnTo>
                      <a:pt x="48" y="16"/>
                    </a:lnTo>
                    <a:lnTo>
                      <a:pt x="25" y="71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" name="Freeform 16"/>
              <p:cNvSpPr>
                <a:spLocks/>
              </p:cNvSpPr>
              <p:nvPr/>
            </p:nvSpPr>
            <p:spPr bwMode="auto">
              <a:xfrm>
                <a:off x="3835400" y="3516313"/>
                <a:ext cx="106362" cy="163512"/>
              </a:xfrm>
              <a:custGeom>
                <a:avLst/>
                <a:gdLst/>
                <a:ahLst/>
                <a:cxnLst>
                  <a:cxn ang="0">
                    <a:pos x="0" y="103"/>
                  </a:cxn>
                  <a:cxn ang="0">
                    <a:pos x="0" y="0"/>
                  </a:cxn>
                  <a:cxn ang="0">
                    <a:pos x="67" y="0"/>
                  </a:cxn>
                  <a:cxn ang="0">
                    <a:pos x="67" y="12"/>
                  </a:cxn>
                  <a:cxn ang="0">
                    <a:pos x="12" y="12"/>
                  </a:cxn>
                  <a:cxn ang="0">
                    <a:pos x="12" y="103"/>
                  </a:cxn>
                  <a:cxn ang="0">
                    <a:pos x="0" y="103"/>
                  </a:cxn>
                </a:cxnLst>
                <a:rect l="0" t="0" r="r" b="b"/>
                <a:pathLst>
                  <a:path w="67" h="103">
                    <a:moveTo>
                      <a:pt x="0" y="103"/>
                    </a:moveTo>
                    <a:lnTo>
                      <a:pt x="0" y="0"/>
                    </a:lnTo>
                    <a:lnTo>
                      <a:pt x="67" y="0"/>
                    </a:lnTo>
                    <a:lnTo>
                      <a:pt x="67" y="12"/>
                    </a:lnTo>
                    <a:lnTo>
                      <a:pt x="12" y="12"/>
                    </a:lnTo>
                    <a:lnTo>
                      <a:pt x="12" y="103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" name="Freeform 17"/>
              <p:cNvSpPr>
                <a:spLocks noEditPoints="1"/>
              </p:cNvSpPr>
              <p:nvPr/>
            </p:nvSpPr>
            <p:spPr bwMode="auto">
              <a:xfrm>
                <a:off x="3949700" y="3516313"/>
                <a:ext cx="165100" cy="163512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74" y="4"/>
                  </a:cxn>
                  <a:cxn ang="0">
                    <a:pos x="90" y="15"/>
                  </a:cxn>
                  <a:cxn ang="0">
                    <a:pos x="100" y="32"/>
                  </a:cxn>
                  <a:cxn ang="0">
                    <a:pos x="104" y="51"/>
                  </a:cxn>
                  <a:cxn ang="0">
                    <a:pos x="103" y="62"/>
                  </a:cxn>
                  <a:cxn ang="0">
                    <a:pos x="95" y="80"/>
                  </a:cxn>
                  <a:cxn ang="0">
                    <a:pos x="81" y="94"/>
                  </a:cxn>
                  <a:cxn ang="0">
                    <a:pos x="63" y="101"/>
                  </a:cxn>
                  <a:cxn ang="0">
                    <a:pos x="53" y="103"/>
                  </a:cxn>
                  <a:cxn ang="0">
                    <a:pos x="32" y="98"/>
                  </a:cxn>
                  <a:cxn ang="0">
                    <a:pos x="15" y="87"/>
                  </a:cxn>
                  <a:cxn ang="0">
                    <a:pos x="4" y="71"/>
                  </a:cxn>
                  <a:cxn ang="0">
                    <a:pos x="0" y="51"/>
                  </a:cxn>
                  <a:cxn ang="0">
                    <a:pos x="2" y="40"/>
                  </a:cxn>
                  <a:cxn ang="0">
                    <a:pos x="10" y="22"/>
                  </a:cxn>
                  <a:cxn ang="0">
                    <a:pos x="24" y="8"/>
                  </a:cxn>
                  <a:cxn ang="0">
                    <a:pos x="42" y="1"/>
                  </a:cxn>
                  <a:cxn ang="0">
                    <a:pos x="53" y="0"/>
                  </a:cxn>
                  <a:cxn ang="0">
                    <a:pos x="53" y="90"/>
                  </a:cxn>
                  <a:cxn ang="0">
                    <a:pos x="68" y="87"/>
                  </a:cxn>
                  <a:cxn ang="0">
                    <a:pos x="81" y="79"/>
                  </a:cxn>
                  <a:cxn ang="0">
                    <a:pos x="88" y="66"/>
                  </a:cxn>
                  <a:cxn ang="0">
                    <a:pos x="92" y="51"/>
                  </a:cxn>
                  <a:cxn ang="0">
                    <a:pos x="90" y="43"/>
                  </a:cxn>
                  <a:cxn ang="0">
                    <a:pos x="85" y="29"/>
                  </a:cxn>
                  <a:cxn ang="0">
                    <a:pos x="74" y="18"/>
                  </a:cxn>
                  <a:cxn ang="0">
                    <a:pos x="60" y="12"/>
                  </a:cxn>
                  <a:cxn ang="0">
                    <a:pos x="53" y="12"/>
                  </a:cxn>
                  <a:cxn ang="0">
                    <a:pos x="38" y="15"/>
                  </a:cxn>
                  <a:cxn ang="0">
                    <a:pos x="25" y="23"/>
                  </a:cxn>
                  <a:cxn ang="0">
                    <a:pos x="17" y="36"/>
                  </a:cxn>
                  <a:cxn ang="0">
                    <a:pos x="14" y="51"/>
                  </a:cxn>
                  <a:cxn ang="0">
                    <a:pos x="14" y="59"/>
                  </a:cxn>
                  <a:cxn ang="0">
                    <a:pos x="20" y="73"/>
                  </a:cxn>
                  <a:cxn ang="0">
                    <a:pos x="31" y="83"/>
                  </a:cxn>
                  <a:cxn ang="0">
                    <a:pos x="45" y="90"/>
                  </a:cxn>
                  <a:cxn ang="0">
                    <a:pos x="53" y="90"/>
                  </a:cxn>
                </a:cxnLst>
                <a:rect l="0" t="0" r="r" b="b"/>
                <a:pathLst>
                  <a:path w="104" h="103">
                    <a:moveTo>
                      <a:pt x="53" y="0"/>
                    </a:moveTo>
                    <a:lnTo>
                      <a:pt x="53" y="0"/>
                    </a:lnTo>
                    <a:lnTo>
                      <a:pt x="64" y="1"/>
                    </a:lnTo>
                    <a:lnTo>
                      <a:pt x="74" y="4"/>
                    </a:lnTo>
                    <a:lnTo>
                      <a:pt x="82" y="9"/>
                    </a:lnTo>
                    <a:lnTo>
                      <a:pt x="90" y="15"/>
                    </a:lnTo>
                    <a:lnTo>
                      <a:pt x="96" y="23"/>
                    </a:lnTo>
                    <a:lnTo>
                      <a:pt x="100" y="32"/>
                    </a:lnTo>
                    <a:lnTo>
                      <a:pt x="103" y="41"/>
                    </a:lnTo>
                    <a:lnTo>
                      <a:pt x="104" y="51"/>
                    </a:lnTo>
                    <a:lnTo>
                      <a:pt x="104" y="51"/>
                    </a:lnTo>
                    <a:lnTo>
                      <a:pt x="103" y="62"/>
                    </a:lnTo>
                    <a:lnTo>
                      <a:pt x="100" y="72"/>
                    </a:lnTo>
                    <a:lnTo>
                      <a:pt x="95" y="80"/>
                    </a:lnTo>
                    <a:lnTo>
                      <a:pt x="89" y="89"/>
                    </a:lnTo>
                    <a:lnTo>
                      <a:pt x="81" y="94"/>
                    </a:lnTo>
                    <a:lnTo>
                      <a:pt x="72" y="98"/>
                    </a:lnTo>
                    <a:lnTo>
                      <a:pt x="63" y="101"/>
                    </a:lnTo>
                    <a:lnTo>
                      <a:pt x="53" y="103"/>
                    </a:lnTo>
                    <a:lnTo>
                      <a:pt x="53" y="103"/>
                    </a:lnTo>
                    <a:lnTo>
                      <a:pt x="42" y="101"/>
                    </a:lnTo>
                    <a:lnTo>
                      <a:pt x="32" y="98"/>
                    </a:lnTo>
                    <a:lnTo>
                      <a:pt x="24" y="93"/>
                    </a:lnTo>
                    <a:lnTo>
                      <a:pt x="15" y="87"/>
                    </a:lnTo>
                    <a:lnTo>
                      <a:pt x="10" y="79"/>
                    </a:lnTo>
                    <a:lnTo>
                      <a:pt x="4" y="71"/>
                    </a:lnTo>
                    <a:lnTo>
                      <a:pt x="2" y="6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2" y="40"/>
                    </a:lnTo>
                    <a:lnTo>
                      <a:pt x="4" y="30"/>
                    </a:lnTo>
                    <a:lnTo>
                      <a:pt x="10" y="22"/>
                    </a:lnTo>
                    <a:lnTo>
                      <a:pt x="17" y="14"/>
                    </a:lnTo>
                    <a:lnTo>
                      <a:pt x="24" y="8"/>
                    </a:lnTo>
                    <a:lnTo>
                      <a:pt x="33" y="4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53" y="0"/>
                    </a:lnTo>
                    <a:close/>
                    <a:moveTo>
                      <a:pt x="53" y="90"/>
                    </a:moveTo>
                    <a:lnTo>
                      <a:pt x="53" y="90"/>
                    </a:lnTo>
                    <a:lnTo>
                      <a:pt x="61" y="90"/>
                    </a:lnTo>
                    <a:lnTo>
                      <a:pt x="68" y="87"/>
                    </a:lnTo>
                    <a:lnTo>
                      <a:pt x="75" y="84"/>
                    </a:lnTo>
                    <a:lnTo>
                      <a:pt x="81" y="79"/>
                    </a:lnTo>
                    <a:lnTo>
                      <a:pt x="85" y="73"/>
                    </a:lnTo>
                    <a:lnTo>
                      <a:pt x="88" y="66"/>
                    </a:lnTo>
                    <a:lnTo>
                      <a:pt x="90" y="59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0" y="43"/>
                    </a:lnTo>
                    <a:lnTo>
                      <a:pt x="88" y="36"/>
                    </a:lnTo>
                    <a:lnTo>
                      <a:pt x="85" y="29"/>
                    </a:lnTo>
                    <a:lnTo>
                      <a:pt x="81" y="23"/>
                    </a:lnTo>
                    <a:lnTo>
                      <a:pt x="74" y="18"/>
                    </a:lnTo>
                    <a:lnTo>
                      <a:pt x="68" y="15"/>
                    </a:lnTo>
                    <a:lnTo>
                      <a:pt x="60" y="12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45" y="12"/>
                    </a:lnTo>
                    <a:lnTo>
                      <a:pt x="38" y="15"/>
                    </a:lnTo>
                    <a:lnTo>
                      <a:pt x="31" y="18"/>
                    </a:lnTo>
                    <a:lnTo>
                      <a:pt x="25" y="23"/>
                    </a:lnTo>
                    <a:lnTo>
                      <a:pt x="21" y="29"/>
                    </a:lnTo>
                    <a:lnTo>
                      <a:pt x="17" y="36"/>
                    </a:lnTo>
                    <a:lnTo>
                      <a:pt x="14" y="43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14" y="59"/>
                    </a:lnTo>
                    <a:lnTo>
                      <a:pt x="17" y="66"/>
                    </a:lnTo>
                    <a:lnTo>
                      <a:pt x="20" y="73"/>
                    </a:lnTo>
                    <a:lnTo>
                      <a:pt x="25" y="79"/>
                    </a:lnTo>
                    <a:lnTo>
                      <a:pt x="31" y="83"/>
                    </a:lnTo>
                    <a:lnTo>
                      <a:pt x="38" y="87"/>
                    </a:lnTo>
                    <a:lnTo>
                      <a:pt x="45" y="90"/>
                    </a:lnTo>
                    <a:lnTo>
                      <a:pt x="53" y="90"/>
                    </a:lnTo>
                    <a:lnTo>
                      <a:pt x="53" y="9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Freeform 18"/>
              <p:cNvSpPr>
                <a:spLocks/>
              </p:cNvSpPr>
              <p:nvPr/>
            </p:nvSpPr>
            <p:spPr bwMode="auto">
              <a:xfrm>
                <a:off x="4143375" y="3516313"/>
                <a:ext cx="109537" cy="163512"/>
              </a:xfrm>
              <a:custGeom>
                <a:avLst/>
                <a:gdLst/>
                <a:ahLst/>
                <a:cxnLst>
                  <a:cxn ang="0">
                    <a:pos x="0" y="103"/>
                  </a:cxn>
                  <a:cxn ang="0">
                    <a:pos x="0" y="0"/>
                  </a:cxn>
                  <a:cxn ang="0">
                    <a:pos x="69" y="0"/>
                  </a:cxn>
                  <a:cxn ang="0">
                    <a:pos x="69" y="12"/>
                  </a:cxn>
                  <a:cxn ang="0">
                    <a:pos x="13" y="12"/>
                  </a:cxn>
                  <a:cxn ang="0">
                    <a:pos x="13" y="103"/>
                  </a:cxn>
                  <a:cxn ang="0">
                    <a:pos x="0" y="103"/>
                  </a:cxn>
                </a:cxnLst>
                <a:rect l="0" t="0" r="r" b="b"/>
                <a:pathLst>
                  <a:path w="69" h="103">
                    <a:moveTo>
                      <a:pt x="0" y="103"/>
                    </a:moveTo>
                    <a:lnTo>
                      <a:pt x="0" y="0"/>
                    </a:lnTo>
                    <a:lnTo>
                      <a:pt x="69" y="0"/>
                    </a:lnTo>
                    <a:lnTo>
                      <a:pt x="69" y="12"/>
                    </a:lnTo>
                    <a:lnTo>
                      <a:pt x="13" y="12"/>
                    </a:lnTo>
                    <a:lnTo>
                      <a:pt x="13" y="103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Freeform 19"/>
              <p:cNvSpPr>
                <a:spLocks/>
              </p:cNvSpPr>
              <p:nvPr/>
            </p:nvSpPr>
            <p:spPr bwMode="auto">
              <a:xfrm>
                <a:off x="4270375" y="3516313"/>
                <a:ext cx="134937" cy="16351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80"/>
                  </a:cxn>
                  <a:cxn ang="0">
                    <a:pos x="78" y="0"/>
                  </a:cxn>
                  <a:cxn ang="0">
                    <a:pos x="85" y="0"/>
                  </a:cxn>
                  <a:cxn ang="0">
                    <a:pos x="85" y="103"/>
                  </a:cxn>
                  <a:cxn ang="0">
                    <a:pos x="72" y="103"/>
                  </a:cxn>
                  <a:cxn ang="0">
                    <a:pos x="72" y="22"/>
                  </a:cxn>
                  <a:cxn ang="0">
                    <a:pos x="7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2" y="0"/>
                  </a:cxn>
                </a:cxnLst>
                <a:rect l="0" t="0" r="r" b="b"/>
                <a:pathLst>
                  <a:path w="85" h="103">
                    <a:moveTo>
                      <a:pt x="12" y="0"/>
                    </a:moveTo>
                    <a:lnTo>
                      <a:pt x="12" y="8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85" y="103"/>
                    </a:lnTo>
                    <a:lnTo>
                      <a:pt x="72" y="103"/>
                    </a:lnTo>
                    <a:lnTo>
                      <a:pt x="72" y="22"/>
                    </a:lnTo>
                    <a:lnTo>
                      <a:pt x="7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Freeform 20"/>
              <p:cNvSpPr>
                <a:spLocks/>
              </p:cNvSpPr>
              <p:nvPr/>
            </p:nvSpPr>
            <p:spPr bwMode="auto">
              <a:xfrm>
                <a:off x="4424363" y="3516313"/>
                <a:ext cx="120650" cy="163512"/>
              </a:xfrm>
              <a:custGeom>
                <a:avLst/>
                <a:gdLst/>
                <a:ahLst/>
                <a:cxnLst>
                  <a:cxn ang="0">
                    <a:pos x="76" y="0"/>
                  </a:cxn>
                  <a:cxn ang="0">
                    <a:pos x="76" y="103"/>
                  </a:cxn>
                  <a:cxn ang="0">
                    <a:pos x="63" y="103"/>
                  </a:cxn>
                  <a:cxn ang="0">
                    <a:pos x="63" y="58"/>
                  </a:cxn>
                  <a:cxn ang="0">
                    <a:pos x="63" y="58"/>
                  </a:cxn>
                  <a:cxn ang="0">
                    <a:pos x="49" y="62"/>
                  </a:cxn>
                  <a:cxn ang="0">
                    <a:pos x="35" y="64"/>
                  </a:cxn>
                  <a:cxn ang="0">
                    <a:pos x="35" y="64"/>
                  </a:cxn>
                  <a:cxn ang="0">
                    <a:pos x="26" y="64"/>
                  </a:cxn>
                  <a:cxn ang="0">
                    <a:pos x="21" y="62"/>
                  </a:cxn>
                  <a:cxn ang="0">
                    <a:pos x="14" y="59"/>
                  </a:cxn>
                  <a:cxn ang="0">
                    <a:pos x="10" y="57"/>
                  </a:cxn>
                  <a:cxn ang="0">
                    <a:pos x="6" y="53"/>
                  </a:cxn>
                  <a:cxn ang="0">
                    <a:pos x="3" y="47"/>
                  </a:cxn>
                  <a:cxn ang="0">
                    <a:pos x="1" y="41"/>
                  </a:cxn>
                  <a:cxn ang="0">
                    <a:pos x="0" y="33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14" y="32"/>
                  </a:cxn>
                  <a:cxn ang="0">
                    <a:pos x="14" y="32"/>
                  </a:cxn>
                  <a:cxn ang="0">
                    <a:pos x="14" y="36"/>
                  </a:cxn>
                  <a:cxn ang="0">
                    <a:pos x="15" y="41"/>
                  </a:cxn>
                  <a:cxn ang="0">
                    <a:pos x="17" y="44"/>
                  </a:cxn>
                  <a:cxn ang="0">
                    <a:pos x="19" y="47"/>
                  </a:cxn>
                  <a:cxn ang="0">
                    <a:pos x="22" y="50"/>
                  </a:cxn>
                  <a:cxn ang="0">
                    <a:pos x="26" y="51"/>
                  </a:cxn>
                  <a:cxn ang="0">
                    <a:pos x="36" y="53"/>
                  </a:cxn>
                  <a:cxn ang="0">
                    <a:pos x="36" y="53"/>
                  </a:cxn>
                  <a:cxn ang="0">
                    <a:pos x="49" y="51"/>
                  </a:cxn>
                  <a:cxn ang="0">
                    <a:pos x="63" y="47"/>
                  </a:cxn>
                  <a:cxn ang="0">
                    <a:pos x="63" y="0"/>
                  </a:cxn>
                  <a:cxn ang="0">
                    <a:pos x="76" y="0"/>
                  </a:cxn>
                </a:cxnLst>
                <a:rect l="0" t="0" r="r" b="b"/>
                <a:pathLst>
                  <a:path w="76" h="103">
                    <a:moveTo>
                      <a:pt x="76" y="0"/>
                    </a:moveTo>
                    <a:lnTo>
                      <a:pt x="76" y="103"/>
                    </a:lnTo>
                    <a:lnTo>
                      <a:pt x="63" y="103"/>
                    </a:lnTo>
                    <a:lnTo>
                      <a:pt x="63" y="58"/>
                    </a:lnTo>
                    <a:lnTo>
                      <a:pt x="63" y="58"/>
                    </a:lnTo>
                    <a:lnTo>
                      <a:pt x="49" y="62"/>
                    </a:lnTo>
                    <a:lnTo>
                      <a:pt x="35" y="64"/>
                    </a:lnTo>
                    <a:lnTo>
                      <a:pt x="35" y="64"/>
                    </a:lnTo>
                    <a:lnTo>
                      <a:pt x="26" y="64"/>
                    </a:lnTo>
                    <a:lnTo>
                      <a:pt x="21" y="62"/>
                    </a:lnTo>
                    <a:lnTo>
                      <a:pt x="14" y="59"/>
                    </a:lnTo>
                    <a:lnTo>
                      <a:pt x="10" y="57"/>
                    </a:lnTo>
                    <a:lnTo>
                      <a:pt x="6" y="53"/>
                    </a:lnTo>
                    <a:lnTo>
                      <a:pt x="3" y="47"/>
                    </a:lnTo>
                    <a:lnTo>
                      <a:pt x="1" y="41"/>
                    </a:lnTo>
                    <a:lnTo>
                      <a:pt x="0" y="33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4" y="36"/>
                    </a:lnTo>
                    <a:lnTo>
                      <a:pt x="15" y="41"/>
                    </a:lnTo>
                    <a:lnTo>
                      <a:pt x="17" y="44"/>
                    </a:lnTo>
                    <a:lnTo>
                      <a:pt x="19" y="47"/>
                    </a:lnTo>
                    <a:lnTo>
                      <a:pt x="22" y="50"/>
                    </a:lnTo>
                    <a:lnTo>
                      <a:pt x="26" y="51"/>
                    </a:lnTo>
                    <a:lnTo>
                      <a:pt x="36" y="53"/>
                    </a:lnTo>
                    <a:lnTo>
                      <a:pt x="36" y="53"/>
                    </a:lnTo>
                    <a:lnTo>
                      <a:pt x="49" y="51"/>
                    </a:lnTo>
                    <a:lnTo>
                      <a:pt x="63" y="47"/>
                    </a:lnTo>
                    <a:lnTo>
                      <a:pt x="63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Freeform 21"/>
              <p:cNvSpPr>
                <a:spLocks/>
              </p:cNvSpPr>
              <p:nvPr/>
            </p:nvSpPr>
            <p:spPr bwMode="auto">
              <a:xfrm>
                <a:off x="4583113" y="3516313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3" y="12"/>
                  </a:cxn>
                  <a:cxn ang="0">
                    <a:pos x="13" y="40"/>
                  </a:cxn>
                  <a:cxn ang="0">
                    <a:pos x="54" y="40"/>
                  </a:cxn>
                  <a:cxn ang="0">
                    <a:pos x="54" y="53"/>
                  </a:cxn>
                  <a:cxn ang="0">
                    <a:pos x="13" y="53"/>
                  </a:cxn>
                  <a:cxn ang="0">
                    <a:pos x="13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3" y="12"/>
                    </a:lnTo>
                    <a:lnTo>
                      <a:pt x="13" y="40"/>
                    </a:lnTo>
                    <a:lnTo>
                      <a:pt x="54" y="40"/>
                    </a:lnTo>
                    <a:lnTo>
                      <a:pt x="54" y="53"/>
                    </a:lnTo>
                    <a:lnTo>
                      <a:pt x="13" y="53"/>
                    </a:lnTo>
                    <a:lnTo>
                      <a:pt x="13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Freeform 22"/>
              <p:cNvSpPr>
                <a:spLocks/>
              </p:cNvSpPr>
              <p:nvPr/>
            </p:nvSpPr>
            <p:spPr bwMode="auto">
              <a:xfrm>
                <a:off x="4700588" y="3516313"/>
                <a:ext cx="160337" cy="163512"/>
              </a:xfrm>
              <a:custGeom>
                <a:avLst/>
                <a:gdLst/>
                <a:ahLst/>
                <a:cxnLst>
                  <a:cxn ang="0">
                    <a:pos x="101" y="66"/>
                  </a:cxn>
                  <a:cxn ang="0">
                    <a:pos x="94" y="82"/>
                  </a:cxn>
                  <a:cxn ang="0">
                    <a:pos x="83" y="93"/>
                  </a:cxn>
                  <a:cxn ang="0">
                    <a:pos x="68" y="100"/>
                  </a:cxn>
                  <a:cxn ang="0">
                    <a:pos x="53" y="103"/>
                  </a:cxn>
                  <a:cxn ang="0">
                    <a:pos x="41" y="101"/>
                  </a:cxn>
                  <a:cxn ang="0">
                    <a:pos x="22" y="93"/>
                  </a:cxn>
                  <a:cxn ang="0">
                    <a:pos x="8" y="79"/>
                  </a:cxn>
                  <a:cxn ang="0">
                    <a:pos x="1" y="61"/>
                  </a:cxn>
                  <a:cxn ang="0">
                    <a:pos x="0" y="51"/>
                  </a:cxn>
                  <a:cxn ang="0">
                    <a:pos x="4" y="32"/>
                  </a:cxn>
                  <a:cxn ang="0">
                    <a:pos x="15" y="15"/>
                  </a:cxn>
                  <a:cxn ang="0">
                    <a:pos x="32" y="4"/>
                  </a:cxn>
                  <a:cxn ang="0">
                    <a:pos x="53" y="0"/>
                  </a:cxn>
                  <a:cxn ang="0">
                    <a:pos x="61" y="1"/>
                  </a:cxn>
                  <a:cxn ang="0">
                    <a:pos x="76" y="5"/>
                  </a:cxn>
                  <a:cxn ang="0">
                    <a:pos x="89" y="15"/>
                  </a:cxn>
                  <a:cxn ang="0">
                    <a:pos x="98" y="28"/>
                  </a:cxn>
                  <a:cxn ang="0">
                    <a:pos x="90" y="40"/>
                  </a:cxn>
                  <a:cxn ang="0">
                    <a:pos x="87" y="33"/>
                  </a:cxn>
                  <a:cxn ang="0">
                    <a:pos x="80" y="23"/>
                  </a:cxn>
                  <a:cxn ang="0">
                    <a:pos x="71" y="16"/>
                  </a:cxn>
                  <a:cxn ang="0">
                    <a:pos x="58" y="12"/>
                  </a:cxn>
                  <a:cxn ang="0">
                    <a:pos x="53" y="12"/>
                  </a:cxn>
                  <a:cxn ang="0">
                    <a:pos x="37" y="15"/>
                  </a:cxn>
                  <a:cxn ang="0">
                    <a:pos x="25" y="23"/>
                  </a:cxn>
                  <a:cxn ang="0">
                    <a:pos x="16" y="36"/>
                  </a:cxn>
                  <a:cxn ang="0">
                    <a:pos x="14" y="51"/>
                  </a:cxn>
                  <a:cxn ang="0">
                    <a:pos x="14" y="59"/>
                  </a:cxn>
                  <a:cxn ang="0">
                    <a:pos x="19" y="73"/>
                  </a:cxn>
                  <a:cxn ang="0">
                    <a:pos x="30" y="83"/>
                  </a:cxn>
                  <a:cxn ang="0">
                    <a:pos x="44" y="90"/>
                  </a:cxn>
                  <a:cxn ang="0">
                    <a:pos x="53" y="90"/>
                  </a:cxn>
                  <a:cxn ang="0">
                    <a:pos x="65" y="89"/>
                  </a:cxn>
                  <a:cxn ang="0">
                    <a:pos x="75" y="83"/>
                  </a:cxn>
                  <a:cxn ang="0">
                    <a:pos x="85" y="73"/>
                  </a:cxn>
                  <a:cxn ang="0">
                    <a:pos x="90" y="62"/>
                  </a:cxn>
                </a:cxnLst>
                <a:rect l="0" t="0" r="r" b="b"/>
                <a:pathLst>
                  <a:path w="101" h="103">
                    <a:moveTo>
                      <a:pt x="101" y="66"/>
                    </a:moveTo>
                    <a:lnTo>
                      <a:pt x="101" y="66"/>
                    </a:lnTo>
                    <a:lnTo>
                      <a:pt x="98" y="75"/>
                    </a:lnTo>
                    <a:lnTo>
                      <a:pt x="94" y="82"/>
                    </a:lnTo>
                    <a:lnTo>
                      <a:pt x="89" y="87"/>
                    </a:lnTo>
                    <a:lnTo>
                      <a:pt x="83" y="93"/>
                    </a:lnTo>
                    <a:lnTo>
                      <a:pt x="76" y="97"/>
                    </a:lnTo>
                    <a:lnTo>
                      <a:pt x="68" y="100"/>
                    </a:lnTo>
                    <a:lnTo>
                      <a:pt x="61" y="101"/>
                    </a:lnTo>
                    <a:lnTo>
                      <a:pt x="53" y="103"/>
                    </a:lnTo>
                    <a:lnTo>
                      <a:pt x="53" y="103"/>
                    </a:lnTo>
                    <a:lnTo>
                      <a:pt x="41" y="101"/>
                    </a:lnTo>
                    <a:lnTo>
                      <a:pt x="32" y="98"/>
                    </a:lnTo>
                    <a:lnTo>
                      <a:pt x="22" y="93"/>
                    </a:lnTo>
                    <a:lnTo>
                      <a:pt x="15" y="87"/>
                    </a:lnTo>
                    <a:lnTo>
                      <a:pt x="8" y="79"/>
                    </a:lnTo>
                    <a:lnTo>
                      <a:pt x="4" y="71"/>
                    </a:lnTo>
                    <a:lnTo>
                      <a:pt x="1" y="6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1" y="41"/>
                    </a:lnTo>
                    <a:lnTo>
                      <a:pt x="4" y="32"/>
                    </a:lnTo>
                    <a:lnTo>
                      <a:pt x="8" y="22"/>
                    </a:lnTo>
                    <a:lnTo>
                      <a:pt x="15" y="15"/>
                    </a:lnTo>
                    <a:lnTo>
                      <a:pt x="23" y="8"/>
                    </a:lnTo>
                    <a:lnTo>
                      <a:pt x="32" y="4"/>
                    </a:lnTo>
                    <a:lnTo>
                      <a:pt x="41" y="1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61" y="1"/>
                    </a:lnTo>
                    <a:lnTo>
                      <a:pt x="68" y="2"/>
                    </a:lnTo>
                    <a:lnTo>
                      <a:pt x="76" y="5"/>
                    </a:lnTo>
                    <a:lnTo>
                      <a:pt x="83" y="9"/>
                    </a:lnTo>
                    <a:lnTo>
                      <a:pt x="89" y="15"/>
                    </a:lnTo>
                    <a:lnTo>
                      <a:pt x="94" y="21"/>
                    </a:lnTo>
                    <a:lnTo>
                      <a:pt x="98" y="28"/>
                    </a:lnTo>
                    <a:lnTo>
                      <a:pt x="101" y="36"/>
                    </a:lnTo>
                    <a:lnTo>
                      <a:pt x="90" y="40"/>
                    </a:lnTo>
                    <a:lnTo>
                      <a:pt x="90" y="40"/>
                    </a:lnTo>
                    <a:lnTo>
                      <a:pt x="87" y="33"/>
                    </a:lnTo>
                    <a:lnTo>
                      <a:pt x="85" y="29"/>
                    </a:lnTo>
                    <a:lnTo>
                      <a:pt x="80" y="23"/>
                    </a:lnTo>
                    <a:lnTo>
                      <a:pt x="75" y="19"/>
                    </a:lnTo>
                    <a:lnTo>
                      <a:pt x="71" y="16"/>
                    </a:lnTo>
                    <a:lnTo>
                      <a:pt x="65" y="14"/>
                    </a:lnTo>
                    <a:lnTo>
                      <a:pt x="58" y="12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44" y="12"/>
                    </a:lnTo>
                    <a:lnTo>
                      <a:pt x="37" y="15"/>
                    </a:lnTo>
                    <a:lnTo>
                      <a:pt x="30" y="18"/>
                    </a:lnTo>
                    <a:lnTo>
                      <a:pt x="25" y="23"/>
                    </a:lnTo>
                    <a:lnTo>
                      <a:pt x="19" y="29"/>
                    </a:lnTo>
                    <a:lnTo>
                      <a:pt x="16" y="36"/>
                    </a:lnTo>
                    <a:lnTo>
                      <a:pt x="14" y="43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14" y="59"/>
                    </a:lnTo>
                    <a:lnTo>
                      <a:pt x="16" y="66"/>
                    </a:lnTo>
                    <a:lnTo>
                      <a:pt x="19" y="73"/>
                    </a:lnTo>
                    <a:lnTo>
                      <a:pt x="25" y="79"/>
                    </a:lnTo>
                    <a:lnTo>
                      <a:pt x="30" y="83"/>
                    </a:lnTo>
                    <a:lnTo>
                      <a:pt x="36" y="87"/>
                    </a:lnTo>
                    <a:lnTo>
                      <a:pt x="44" y="90"/>
                    </a:lnTo>
                    <a:lnTo>
                      <a:pt x="53" y="90"/>
                    </a:lnTo>
                    <a:lnTo>
                      <a:pt x="53" y="90"/>
                    </a:lnTo>
                    <a:lnTo>
                      <a:pt x="58" y="90"/>
                    </a:lnTo>
                    <a:lnTo>
                      <a:pt x="65" y="89"/>
                    </a:lnTo>
                    <a:lnTo>
                      <a:pt x="71" y="86"/>
                    </a:lnTo>
                    <a:lnTo>
                      <a:pt x="75" y="83"/>
                    </a:lnTo>
                    <a:lnTo>
                      <a:pt x="80" y="79"/>
                    </a:lnTo>
                    <a:lnTo>
                      <a:pt x="85" y="73"/>
                    </a:lnTo>
                    <a:lnTo>
                      <a:pt x="87" y="69"/>
                    </a:lnTo>
                    <a:lnTo>
                      <a:pt x="90" y="62"/>
                    </a:lnTo>
                    <a:lnTo>
                      <a:pt x="101" y="66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Freeform 23"/>
              <p:cNvSpPr>
                <a:spLocks/>
              </p:cNvSpPr>
              <p:nvPr/>
            </p:nvSpPr>
            <p:spPr bwMode="auto">
              <a:xfrm>
                <a:off x="4887913" y="3516313"/>
                <a:ext cx="125412" cy="163512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39" y="32"/>
                  </a:cxn>
                  <a:cxn ang="0">
                    <a:pos x="79" y="103"/>
                  </a:cxn>
                  <a:cxn ang="0">
                    <a:pos x="65" y="103"/>
                  </a:cxn>
                  <a:cxn ang="0">
                    <a:pos x="29" y="41"/>
                  </a:cxn>
                  <a:cxn ang="0">
                    <a:pos x="12" y="59"/>
                  </a:cxn>
                  <a:cxn ang="0">
                    <a:pos x="12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2" y="43"/>
                  </a:cxn>
                  <a:cxn ang="0">
                    <a:pos x="53" y="0"/>
                  </a:cxn>
                  <a:cxn ang="0">
                    <a:pos x="69" y="0"/>
                  </a:cxn>
                </a:cxnLst>
                <a:rect l="0" t="0" r="r" b="b"/>
                <a:pathLst>
                  <a:path w="79" h="103">
                    <a:moveTo>
                      <a:pt x="69" y="0"/>
                    </a:moveTo>
                    <a:lnTo>
                      <a:pt x="39" y="32"/>
                    </a:lnTo>
                    <a:lnTo>
                      <a:pt x="79" y="103"/>
                    </a:lnTo>
                    <a:lnTo>
                      <a:pt x="65" y="103"/>
                    </a:lnTo>
                    <a:lnTo>
                      <a:pt x="29" y="41"/>
                    </a:lnTo>
                    <a:lnTo>
                      <a:pt x="12" y="59"/>
                    </a:lnTo>
                    <a:lnTo>
                      <a:pt x="12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43"/>
                    </a:lnTo>
                    <a:lnTo>
                      <a:pt x="53" y="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Freeform 24"/>
              <p:cNvSpPr>
                <a:spLocks/>
              </p:cNvSpPr>
              <p:nvPr/>
            </p:nvSpPr>
            <p:spPr bwMode="auto">
              <a:xfrm>
                <a:off x="5037138" y="3516313"/>
                <a:ext cx="134937" cy="16351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80"/>
                  </a:cxn>
                  <a:cxn ang="0">
                    <a:pos x="78" y="0"/>
                  </a:cxn>
                  <a:cxn ang="0">
                    <a:pos x="85" y="0"/>
                  </a:cxn>
                  <a:cxn ang="0">
                    <a:pos x="85" y="103"/>
                  </a:cxn>
                  <a:cxn ang="0">
                    <a:pos x="73" y="103"/>
                  </a:cxn>
                  <a:cxn ang="0">
                    <a:pos x="73" y="22"/>
                  </a:cxn>
                  <a:cxn ang="0">
                    <a:pos x="7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</a:cxnLst>
                <a:rect l="0" t="0" r="r" b="b"/>
                <a:pathLst>
                  <a:path w="85" h="103">
                    <a:moveTo>
                      <a:pt x="13" y="0"/>
                    </a:moveTo>
                    <a:lnTo>
                      <a:pt x="13" y="8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85" y="103"/>
                    </a:lnTo>
                    <a:lnTo>
                      <a:pt x="73" y="103"/>
                    </a:lnTo>
                    <a:lnTo>
                      <a:pt x="73" y="22"/>
                    </a:lnTo>
                    <a:lnTo>
                      <a:pt x="7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" name="Freeform 25"/>
              <p:cNvSpPr>
                <a:spLocks/>
              </p:cNvSpPr>
              <p:nvPr/>
            </p:nvSpPr>
            <p:spPr bwMode="auto">
              <a:xfrm>
                <a:off x="5203825" y="3516313"/>
                <a:ext cx="147637" cy="163512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54" y="48"/>
                  </a:cxn>
                  <a:cxn ang="0">
                    <a:pos x="93" y="103"/>
                  </a:cxn>
                  <a:cxn ang="0">
                    <a:pos x="78" y="103"/>
                  </a:cxn>
                  <a:cxn ang="0">
                    <a:pos x="46" y="58"/>
                  </a:cxn>
                  <a:cxn ang="0">
                    <a:pos x="14" y="103"/>
                  </a:cxn>
                  <a:cxn ang="0">
                    <a:pos x="0" y="103"/>
                  </a:cxn>
                  <a:cxn ang="0">
                    <a:pos x="39" y="48"/>
                  </a:cxn>
                  <a:cxn ang="0">
                    <a:pos x="4" y="0"/>
                  </a:cxn>
                  <a:cxn ang="0">
                    <a:pos x="19" y="0"/>
                  </a:cxn>
                  <a:cxn ang="0">
                    <a:pos x="46" y="37"/>
                  </a:cxn>
                  <a:cxn ang="0">
                    <a:pos x="73" y="0"/>
                  </a:cxn>
                  <a:cxn ang="0">
                    <a:pos x="89" y="0"/>
                  </a:cxn>
                </a:cxnLst>
                <a:rect l="0" t="0" r="r" b="b"/>
                <a:pathLst>
                  <a:path w="93" h="103">
                    <a:moveTo>
                      <a:pt x="89" y="0"/>
                    </a:moveTo>
                    <a:lnTo>
                      <a:pt x="54" y="48"/>
                    </a:lnTo>
                    <a:lnTo>
                      <a:pt x="93" y="103"/>
                    </a:lnTo>
                    <a:lnTo>
                      <a:pt x="78" y="103"/>
                    </a:lnTo>
                    <a:lnTo>
                      <a:pt x="46" y="58"/>
                    </a:lnTo>
                    <a:lnTo>
                      <a:pt x="14" y="103"/>
                    </a:lnTo>
                    <a:lnTo>
                      <a:pt x="0" y="103"/>
                    </a:lnTo>
                    <a:lnTo>
                      <a:pt x="39" y="48"/>
                    </a:lnTo>
                    <a:lnTo>
                      <a:pt x="4" y="0"/>
                    </a:lnTo>
                    <a:lnTo>
                      <a:pt x="19" y="0"/>
                    </a:lnTo>
                    <a:lnTo>
                      <a:pt x="46" y="37"/>
                    </a:lnTo>
                    <a:lnTo>
                      <a:pt x="73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Freeform 26"/>
              <p:cNvSpPr>
                <a:spLocks/>
              </p:cNvSpPr>
              <p:nvPr/>
            </p:nvSpPr>
            <p:spPr bwMode="auto">
              <a:xfrm>
                <a:off x="3203575" y="3822700"/>
                <a:ext cx="134937" cy="16351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80"/>
                  </a:cxn>
                  <a:cxn ang="0">
                    <a:pos x="78" y="0"/>
                  </a:cxn>
                  <a:cxn ang="0">
                    <a:pos x="85" y="0"/>
                  </a:cxn>
                  <a:cxn ang="0">
                    <a:pos x="85" y="103"/>
                  </a:cxn>
                  <a:cxn ang="0">
                    <a:pos x="73" y="103"/>
                  </a:cxn>
                  <a:cxn ang="0">
                    <a:pos x="73" y="22"/>
                  </a:cxn>
                  <a:cxn ang="0">
                    <a:pos x="7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</a:cxnLst>
                <a:rect l="0" t="0" r="r" b="b"/>
                <a:pathLst>
                  <a:path w="85" h="103">
                    <a:moveTo>
                      <a:pt x="13" y="0"/>
                    </a:moveTo>
                    <a:lnTo>
                      <a:pt x="13" y="8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85" y="103"/>
                    </a:lnTo>
                    <a:lnTo>
                      <a:pt x="73" y="103"/>
                    </a:lnTo>
                    <a:lnTo>
                      <a:pt x="73" y="22"/>
                    </a:lnTo>
                    <a:lnTo>
                      <a:pt x="7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6" name="Freeform 27"/>
              <p:cNvSpPr>
                <a:spLocks/>
              </p:cNvSpPr>
              <p:nvPr/>
            </p:nvSpPr>
            <p:spPr bwMode="auto">
              <a:xfrm>
                <a:off x="3362325" y="3822700"/>
                <a:ext cx="133350" cy="163512"/>
              </a:xfrm>
              <a:custGeom>
                <a:avLst/>
                <a:gdLst/>
                <a:ahLst/>
                <a:cxnLst>
                  <a:cxn ang="0">
                    <a:pos x="9" y="75"/>
                  </a:cxn>
                  <a:cxn ang="0">
                    <a:pos x="23" y="86"/>
                  </a:cxn>
                  <a:cxn ang="0">
                    <a:pos x="43" y="90"/>
                  </a:cxn>
                  <a:cxn ang="0">
                    <a:pos x="50" y="90"/>
                  </a:cxn>
                  <a:cxn ang="0">
                    <a:pos x="60" y="86"/>
                  </a:cxn>
                  <a:cxn ang="0">
                    <a:pos x="67" y="82"/>
                  </a:cxn>
                  <a:cxn ang="0">
                    <a:pos x="71" y="72"/>
                  </a:cxn>
                  <a:cxn ang="0">
                    <a:pos x="70" y="67"/>
                  </a:cxn>
                  <a:cxn ang="0">
                    <a:pos x="63" y="61"/>
                  </a:cxn>
                  <a:cxn ang="0">
                    <a:pos x="46" y="57"/>
                  </a:cxn>
                  <a:cxn ang="0">
                    <a:pos x="23" y="57"/>
                  </a:cxn>
                  <a:cxn ang="0">
                    <a:pos x="38" y="44"/>
                  </a:cxn>
                  <a:cxn ang="0">
                    <a:pos x="46" y="44"/>
                  </a:cxn>
                  <a:cxn ang="0">
                    <a:pos x="59" y="40"/>
                  </a:cxn>
                  <a:cxn ang="0">
                    <a:pos x="64" y="33"/>
                  </a:cxn>
                  <a:cxn ang="0">
                    <a:pos x="66" y="29"/>
                  </a:cxn>
                  <a:cxn ang="0">
                    <a:pos x="63" y="21"/>
                  </a:cxn>
                  <a:cxn ang="0">
                    <a:pos x="57" y="15"/>
                  </a:cxn>
                  <a:cxn ang="0">
                    <a:pos x="41" y="11"/>
                  </a:cxn>
                  <a:cxn ang="0">
                    <a:pos x="35" y="12"/>
                  </a:cxn>
                  <a:cxn ang="0">
                    <a:pos x="20" y="17"/>
                  </a:cxn>
                  <a:cxn ang="0">
                    <a:pos x="3" y="12"/>
                  </a:cxn>
                  <a:cxn ang="0">
                    <a:pos x="14" y="7"/>
                  </a:cxn>
                  <a:cxn ang="0">
                    <a:pos x="32" y="0"/>
                  </a:cxn>
                  <a:cxn ang="0">
                    <a:pos x="41" y="0"/>
                  </a:cxn>
                  <a:cxn ang="0">
                    <a:pos x="57" y="3"/>
                  </a:cxn>
                  <a:cxn ang="0">
                    <a:pos x="70" y="10"/>
                  </a:cxn>
                  <a:cxn ang="0">
                    <a:pos x="77" y="22"/>
                  </a:cxn>
                  <a:cxn ang="0">
                    <a:pos x="78" y="30"/>
                  </a:cxn>
                  <a:cxn ang="0">
                    <a:pos x="74" y="43"/>
                  </a:cxn>
                  <a:cxn ang="0">
                    <a:pos x="62" y="50"/>
                  </a:cxn>
                  <a:cxn ang="0">
                    <a:pos x="70" y="53"/>
                  </a:cxn>
                  <a:cxn ang="0">
                    <a:pos x="80" y="60"/>
                  </a:cxn>
                  <a:cxn ang="0">
                    <a:pos x="82" y="67"/>
                  </a:cxn>
                  <a:cxn ang="0">
                    <a:pos x="84" y="72"/>
                  </a:cxn>
                  <a:cxn ang="0">
                    <a:pos x="80" y="85"/>
                  </a:cxn>
                  <a:cxn ang="0">
                    <a:pos x="71" y="94"/>
                  </a:cxn>
                  <a:cxn ang="0">
                    <a:pos x="57" y="100"/>
                  </a:cxn>
                  <a:cxn ang="0">
                    <a:pos x="43" y="103"/>
                  </a:cxn>
                  <a:cxn ang="0">
                    <a:pos x="36" y="101"/>
                  </a:cxn>
                  <a:cxn ang="0">
                    <a:pos x="18" y="96"/>
                  </a:cxn>
                  <a:cxn ang="0">
                    <a:pos x="0" y="85"/>
                  </a:cxn>
                </a:cxnLst>
                <a:rect l="0" t="0" r="r" b="b"/>
                <a:pathLst>
                  <a:path w="84" h="103">
                    <a:moveTo>
                      <a:pt x="9" y="75"/>
                    </a:moveTo>
                    <a:lnTo>
                      <a:pt x="9" y="75"/>
                    </a:lnTo>
                    <a:lnTo>
                      <a:pt x="14" y="80"/>
                    </a:lnTo>
                    <a:lnTo>
                      <a:pt x="23" y="86"/>
                    </a:lnTo>
                    <a:lnTo>
                      <a:pt x="32" y="89"/>
                    </a:lnTo>
                    <a:lnTo>
                      <a:pt x="43" y="90"/>
                    </a:lnTo>
                    <a:lnTo>
                      <a:pt x="43" y="90"/>
                    </a:lnTo>
                    <a:lnTo>
                      <a:pt x="50" y="90"/>
                    </a:lnTo>
                    <a:lnTo>
                      <a:pt x="56" y="89"/>
                    </a:lnTo>
                    <a:lnTo>
                      <a:pt x="60" y="86"/>
                    </a:lnTo>
                    <a:lnTo>
                      <a:pt x="64" y="85"/>
                    </a:lnTo>
                    <a:lnTo>
                      <a:pt x="67" y="82"/>
                    </a:lnTo>
                    <a:lnTo>
                      <a:pt x="68" y="78"/>
                    </a:lnTo>
                    <a:lnTo>
                      <a:pt x="71" y="72"/>
                    </a:lnTo>
                    <a:lnTo>
                      <a:pt x="71" y="72"/>
                    </a:lnTo>
                    <a:lnTo>
                      <a:pt x="70" y="67"/>
                    </a:lnTo>
                    <a:lnTo>
                      <a:pt x="67" y="64"/>
                    </a:lnTo>
                    <a:lnTo>
                      <a:pt x="63" y="61"/>
                    </a:lnTo>
                    <a:lnTo>
                      <a:pt x="57" y="58"/>
                    </a:lnTo>
                    <a:lnTo>
                      <a:pt x="46" y="57"/>
                    </a:lnTo>
                    <a:lnTo>
                      <a:pt x="38" y="57"/>
                    </a:lnTo>
                    <a:lnTo>
                      <a:pt x="23" y="57"/>
                    </a:lnTo>
                    <a:lnTo>
                      <a:pt x="23" y="44"/>
                    </a:lnTo>
                    <a:lnTo>
                      <a:pt x="38" y="44"/>
                    </a:lnTo>
                    <a:lnTo>
                      <a:pt x="38" y="44"/>
                    </a:lnTo>
                    <a:lnTo>
                      <a:pt x="46" y="44"/>
                    </a:lnTo>
                    <a:lnTo>
                      <a:pt x="55" y="42"/>
                    </a:lnTo>
                    <a:lnTo>
                      <a:pt x="59" y="40"/>
                    </a:lnTo>
                    <a:lnTo>
                      <a:pt x="63" y="37"/>
                    </a:lnTo>
                    <a:lnTo>
                      <a:pt x="64" y="33"/>
                    </a:lnTo>
                    <a:lnTo>
                      <a:pt x="66" y="29"/>
                    </a:lnTo>
                    <a:lnTo>
                      <a:pt x="66" y="29"/>
                    </a:lnTo>
                    <a:lnTo>
                      <a:pt x="64" y="25"/>
                    </a:lnTo>
                    <a:lnTo>
                      <a:pt x="63" y="21"/>
                    </a:lnTo>
                    <a:lnTo>
                      <a:pt x="60" y="18"/>
                    </a:lnTo>
                    <a:lnTo>
                      <a:pt x="57" y="15"/>
                    </a:lnTo>
                    <a:lnTo>
                      <a:pt x="49" y="12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35" y="12"/>
                    </a:lnTo>
                    <a:lnTo>
                      <a:pt x="27" y="14"/>
                    </a:lnTo>
                    <a:lnTo>
                      <a:pt x="20" y="17"/>
                    </a:lnTo>
                    <a:lnTo>
                      <a:pt x="11" y="21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14" y="7"/>
                    </a:lnTo>
                    <a:lnTo>
                      <a:pt x="24" y="3"/>
                    </a:lnTo>
                    <a:lnTo>
                      <a:pt x="32" y="0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52" y="1"/>
                    </a:lnTo>
                    <a:lnTo>
                      <a:pt x="57" y="3"/>
                    </a:lnTo>
                    <a:lnTo>
                      <a:pt x="64" y="5"/>
                    </a:lnTo>
                    <a:lnTo>
                      <a:pt x="70" y="10"/>
                    </a:lnTo>
                    <a:lnTo>
                      <a:pt x="74" y="15"/>
                    </a:lnTo>
                    <a:lnTo>
                      <a:pt x="77" y="22"/>
                    </a:lnTo>
                    <a:lnTo>
                      <a:pt x="78" y="30"/>
                    </a:lnTo>
                    <a:lnTo>
                      <a:pt x="78" y="30"/>
                    </a:lnTo>
                    <a:lnTo>
                      <a:pt x="77" y="37"/>
                    </a:lnTo>
                    <a:lnTo>
                      <a:pt x="74" y="43"/>
                    </a:lnTo>
                    <a:lnTo>
                      <a:pt x="68" y="47"/>
                    </a:lnTo>
                    <a:lnTo>
                      <a:pt x="62" y="50"/>
                    </a:lnTo>
                    <a:lnTo>
                      <a:pt x="62" y="50"/>
                    </a:lnTo>
                    <a:lnTo>
                      <a:pt x="70" y="53"/>
                    </a:lnTo>
                    <a:lnTo>
                      <a:pt x="77" y="57"/>
                    </a:lnTo>
                    <a:lnTo>
                      <a:pt x="80" y="60"/>
                    </a:lnTo>
                    <a:lnTo>
                      <a:pt x="81" y="62"/>
                    </a:lnTo>
                    <a:lnTo>
                      <a:pt x="82" y="67"/>
                    </a:lnTo>
                    <a:lnTo>
                      <a:pt x="84" y="72"/>
                    </a:lnTo>
                    <a:lnTo>
                      <a:pt x="84" y="72"/>
                    </a:lnTo>
                    <a:lnTo>
                      <a:pt x="82" y="79"/>
                    </a:lnTo>
                    <a:lnTo>
                      <a:pt x="80" y="85"/>
                    </a:lnTo>
                    <a:lnTo>
                      <a:pt x="75" y="90"/>
                    </a:lnTo>
                    <a:lnTo>
                      <a:pt x="71" y="94"/>
                    </a:lnTo>
                    <a:lnTo>
                      <a:pt x="64" y="98"/>
                    </a:lnTo>
                    <a:lnTo>
                      <a:pt x="57" y="100"/>
                    </a:lnTo>
                    <a:lnTo>
                      <a:pt x="50" y="101"/>
                    </a:lnTo>
                    <a:lnTo>
                      <a:pt x="43" y="103"/>
                    </a:lnTo>
                    <a:lnTo>
                      <a:pt x="43" y="103"/>
                    </a:lnTo>
                    <a:lnTo>
                      <a:pt x="36" y="101"/>
                    </a:lnTo>
                    <a:lnTo>
                      <a:pt x="30" y="100"/>
                    </a:lnTo>
                    <a:lnTo>
                      <a:pt x="18" y="96"/>
                    </a:lnTo>
                    <a:lnTo>
                      <a:pt x="7" y="90"/>
                    </a:lnTo>
                    <a:lnTo>
                      <a:pt x="0" y="85"/>
                    </a:lnTo>
                    <a:lnTo>
                      <a:pt x="9" y="7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Freeform 28"/>
              <p:cNvSpPr>
                <a:spLocks/>
              </p:cNvSpPr>
              <p:nvPr/>
            </p:nvSpPr>
            <p:spPr bwMode="auto">
              <a:xfrm>
                <a:off x="3521075" y="3822700"/>
                <a:ext cx="163512" cy="163512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103" y="103"/>
                  </a:cxn>
                  <a:cxn ang="0">
                    <a:pos x="91" y="103"/>
                  </a:cxn>
                  <a:cxn ang="0">
                    <a:pos x="91" y="23"/>
                  </a:cxn>
                  <a:cxn ang="0">
                    <a:pos x="52" y="72"/>
                  </a:cxn>
                  <a:cxn ang="0">
                    <a:pos x="14" y="23"/>
                  </a:cxn>
                  <a:cxn ang="0">
                    <a:pos x="14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9" y="0"/>
                  </a:cxn>
                  <a:cxn ang="0">
                    <a:pos x="52" y="55"/>
                  </a:cxn>
                  <a:cxn ang="0">
                    <a:pos x="96" y="0"/>
                  </a:cxn>
                  <a:cxn ang="0">
                    <a:pos x="103" y="0"/>
                  </a:cxn>
                </a:cxnLst>
                <a:rect l="0" t="0" r="r" b="b"/>
                <a:pathLst>
                  <a:path w="103" h="103">
                    <a:moveTo>
                      <a:pt x="103" y="0"/>
                    </a:moveTo>
                    <a:lnTo>
                      <a:pt x="103" y="103"/>
                    </a:lnTo>
                    <a:lnTo>
                      <a:pt x="91" y="103"/>
                    </a:lnTo>
                    <a:lnTo>
                      <a:pt x="91" y="23"/>
                    </a:lnTo>
                    <a:lnTo>
                      <a:pt x="52" y="72"/>
                    </a:lnTo>
                    <a:lnTo>
                      <a:pt x="14" y="23"/>
                    </a:lnTo>
                    <a:lnTo>
                      <a:pt x="14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52" y="55"/>
                    </a:lnTo>
                    <a:lnTo>
                      <a:pt x="96" y="0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Freeform 29"/>
              <p:cNvSpPr>
                <a:spLocks/>
              </p:cNvSpPr>
              <p:nvPr/>
            </p:nvSpPr>
            <p:spPr bwMode="auto">
              <a:xfrm>
                <a:off x="3722688" y="3822700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4" y="12"/>
                  </a:cxn>
                  <a:cxn ang="0">
                    <a:pos x="14" y="40"/>
                  </a:cxn>
                  <a:cxn ang="0">
                    <a:pos x="56" y="40"/>
                  </a:cxn>
                  <a:cxn ang="0">
                    <a:pos x="56" y="53"/>
                  </a:cxn>
                  <a:cxn ang="0">
                    <a:pos x="14" y="53"/>
                  </a:cxn>
                  <a:cxn ang="0">
                    <a:pos x="14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4" y="12"/>
                    </a:lnTo>
                    <a:lnTo>
                      <a:pt x="14" y="40"/>
                    </a:lnTo>
                    <a:lnTo>
                      <a:pt x="56" y="40"/>
                    </a:lnTo>
                    <a:lnTo>
                      <a:pt x="56" y="53"/>
                    </a:lnTo>
                    <a:lnTo>
                      <a:pt x="14" y="53"/>
                    </a:lnTo>
                    <a:lnTo>
                      <a:pt x="14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Freeform 30"/>
              <p:cNvSpPr>
                <a:spLocks/>
              </p:cNvSpPr>
              <p:nvPr/>
            </p:nvSpPr>
            <p:spPr bwMode="auto">
              <a:xfrm>
                <a:off x="3851275" y="3822700"/>
                <a:ext cx="130175" cy="163512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82" y="103"/>
                  </a:cxn>
                  <a:cxn ang="0">
                    <a:pos x="68" y="103"/>
                  </a:cxn>
                  <a:cxn ang="0">
                    <a:pos x="68" y="53"/>
                  </a:cxn>
                  <a:cxn ang="0">
                    <a:pos x="13" y="53"/>
                  </a:cxn>
                  <a:cxn ang="0">
                    <a:pos x="13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  <a:cxn ang="0">
                    <a:pos x="13" y="40"/>
                  </a:cxn>
                  <a:cxn ang="0">
                    <a:pos x="68" y="40"/>
                  </a:cxn>
                  <a:cxn ang="0">
                    <a:pos x="68" y="0"/>
                  </a:cxn>
                  <a:cxn ang="0">
                    <a:pos x="82" y="0"/>
                  </a:cxn>
                </a:cxnLst>
                <a:rect l="0" t="0" r="r" b="b"/>
                <a:pathLst>
                  <a:path w="82" h="103">
                    <a:moveTo>
                      <a:pt x="82" y="0"/>
                    </a:moveTo>
                    <a:lnTo>
                      <a:pt x="82" y="103"/>
                    </a:lnTo>
                    <a:lnTo>
                      <a:pt x="68" y="103"/>
                    </a:lnTo>
                    <a:lnTo>
                      <a:pt x="68" y="53"/>
                    </a:lnTo>
                    <a:lnTo>
                      <a:pt x="13" y="53"/>
                    </a:lnTo>
                    <a:lnTo>
                      <a:pt x="13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13" y="40"/>
                    </a:lnTo>
                    <a:lnTo>
                      <a:pt x="68" y="40"/>
                    </a:lnTo>
                    <a:lnTo>
                      <a:pt x="68" y="0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0" name="Freeform 31"/>
              <p:cNvSpPr>
                <a:spLocks/>
              </p:cNvSpPr>
              <p:nvPr/>
            </p:nvSpPr>
            <p:spPr bwMode="auto">
              <a:xfrm>
                <a:off x="4017963" y="3822700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3" y="12"/>
                  </a:cxn>
                  <a:cxn ang="0">
                    <a:pos x="13" y="40"/>
                  </a:cxn>
                  <a:cxn ang="0">
                    <a:pos x="54" y="40"/>
                  </a:cxn>
                  <a:cxn ang="0">
                    <a:pos x="54" y="53"/>
                  </a:cxn>
                  <a:cxn ang="0">
                    <a:pos x="13" y="53"/>
                  </a:cxn>
                  <a:cxn ang="0">
                    <a:pos x="13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3" y="12"/>
                    </a:lnTo>
                    <a:lnTo>
                      <a:pt x="13" y="40"/>
                    </a:lnTo>
                    <a:lnTo>
                      <a:pt x="54" y="40"/>
                    </a:lnTo>
                    <a:lnTo>
                      <a:pt x="54" y="53"/>
                    </a:lnTo>
                    <a:lnTo>
                      <a:pt x="13" y="53"/>
                    </a:lnTo>
                    <a:lnTo>
                      <a:pt x="13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" name="Freeform 32"/>
              <p:cNvSpPr>
                <a:spLocks/>
              </p:cNvSpPr>
              <p:nvPr/>
            </p:nvSpPr>
            <p:spPr bwMode="auto">
              <a:xfrm>
                <a:off x="4146550" y="3822700"/>
                <a:ext cx="127000" cy="163512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80" y="103"/>
                  </a:cxn>
                  <a:cxn ang="0">
                    <a:pos x="68" y="103"/>
                  </a:cxn>
                  <a:cxn ang="0">
                    <a:pos x="68" y="53"/>
                  </a:cxn>
                  <a:cxn ang="0">
                    <a:pos x="12" y="53"/>
                  </a:cxn>
                  <a:cxn ang="0">
                    <a:pos x="12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2" y="40"/>
                  </a:cxn>
                  <a:cxn ang="0">
                    <a:pos x="68" y="40"/>
                  </a:cxn>
                  <a:cxn ang="0">
                    <a:pos x="68" y="0"/>
                  </a:cxn>
                  <a:cxn ang="0">
                    <a:pos x="80" y="0"/>
                  </a:cxn>
                </a:cxnLst>
                <a:rect l="0" t="0" r="r" b="b"/>
                <a:pathLst>
                  <a:path w="80" h="103">
                    <a:moveTo>
                      <a:pt x="80" y="0"/>
                    </a:moveTo>
                    <a:lnTo>
                      <a:pt x="80" y="103"/>
                    </a:lnTo>
                    <a:lnTo>
                      <a:pt x="68" y="103"/>
                    </a:lnTo>
                    <a:lnTo>
                      <a:pt x="68" y="53"/>
                    </a:lnTo>
                    <a:lnTo>
                      <a:pt x="12" y="53"/>
                    </a:lnTo>
                    <a:lnTo>
                      <a:pt x="12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40"/>
                    </a:lnTo>
                    <a:lnTo>
                      <a:pt x="68" y="40"/>
                    </a:lnTo>
                    <a:lnTo>
                      <a:pt x="68" y="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2" name="Freeform 33"/>
              <p:cNvSpPr>
                <a:spLocks/>
              </p:cNvSpPr>
              <p:nvPr/>
            </p:nvSpPr>
            <p:spPr bwMode="auto">
              <a:xfrm>
                <a:off x="4311650" y="3822700"/>
                <a:ext cx="136525" cy="16351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80"/>
                  </a:cxn>
                  <a:cxn ang="0">
                    <a:pos x="78" y="0"/>
                  </a:cxn>
                  <a:cxn ang="0">
                    <a:pos x="86" y="0"/>
                  </a:cxn>
                  <a:cxn ang="0">
                    <a:pos x="86" y="103"/>
                  </a:cxn>
                  <a:cxn ang="0">
                    <a:pos x="72" y="103"/>
                  </a:cxn>
                  <a:cxn ang="0">
                    <a:pos x="72" y="22"/>
                  </a:cxn>
                  <a:cxn ang="0">
                    <a:pos x="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</a:cxnLst>
                <a:rect l="0" t="0" r="r" b="b"/>
                <a:pathLst>
                  <a:path w="86" h="103">
                    <a:moveTo>
                      <a:pt x="13" y="0"/>
                    </a:moveTo>
                    <a:lnTo>
                      <a:pt x="13" y="80"/>
                    </a:lnTo>
                    <a:lnTo>
                      <a:pt x="78" y="0"/>
                    </a:lnTo>
                    <a:lnTo>
                      <a:pt x="86" y="0"/>
                    </a:lnTo>
                    <a:lnTo>
                      <a:pt x="86" y="103"/>
                    </a:lnTo>
                    <a:lnTo>
                      <a:pt x="72" y="103"/>
                    </a:lnTo>
                    <a:lnTo>
                      <a:pt x="72" y="22"/>
                    </a:lnTo>
                    <a:lnTo>
                      <a:pt x="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Freeform 34"/>
              <p:cNvSpPr>
                <a:spLocks noEditPoints="1"/>
              </p:cNvSpPr>
              <p:nvPr/>
            </p:nvSpPr>
            <p:spPr bwMode="auto">
              <a:xfrm>
                <a:off x="4475163" y="3776663"/>
                <a:ext cx="134937" cy="209550"/>
              </a:xfrm>
              <a:custGeom>
                <a:avLst/>
                <a:gdLst/>
                <a:ahLst/>
                <a:cxnLst>
                  <a:cxn ang="0">
                    <a:pos x="85" y="29"/>
                  </a:cxn>
                  <a:cxn ang="0">
                    <a:pos x="85" y="132"/>
                  </a:cxn>
                  <a:cxn ang="0">
                    <a:pos x="72" y="132"/>
                  </a:cxn>
                  <a:cxn ang="0">
                    <a:pos x="72" y="51"/>
                  </a:cxn>
                  <a:cxn ang="0">
                    <a:pos x="7" y="132"/>
                  </a:cxn>
                  <a:cxn ang="0">
                    <a:pos x="0" y="132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109"/>
                  </a:cxn>
                  <a:cxn ang="0">
                    <a:pos x="78" y="29"/>
                  </a:cxn>
                  <a:cxn ang="0">
                    <a:pos x="85" y="29"/>
                  </a:cxn>
                  <a:cxn ang="0">
                    <a:pos x="63" y="8"/>
                  </a:cxn>
                  <a:cxn ang="0">
                    <a:pos x="42" y="33"/>
                  </a:cxn>
                  <a:cxn ang="0">
                    <a:pos x="32" y="25"/>
                  </a:cxn>
                  <a:cxn ang="0">
                    <a:pos x="54" y="0"/>
                  </a:cxn>
                  <a:cxn ang="0">
                    <a:pos x="63" y="8"/>
                  </a:cxn>
                </a:cxnLst>
                <a:rect l="0" t="0" r="r" b="b"/>
                <a:pathLst>
                  <a:path w="85" h="132">
                    <a:moveTo>
                      <a:pt x="85" y="29"/>
                    </a:moveTo>
                    <a:lnTo>
                      <a:pt x="85" y="132"/>
                    </a:lnTo>
                    <a:lnTo>
                      <a:pt x="72" y="132"/>
                    </a:lnTo>
                    <a:lnTo>
                      <a:pt x="72" y="51"/>
                    </a:lnTo>
                    <a:lnTo>
                      <a:pt x="7" y="132"/>
                    </a:lnTo>
                    <a:lnTo>
                      <a:pt x="0" y="132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109"/>
                    </a:lnTo>
                    <a:lnTo>
                      <a:pt x="78" y="29"/>
                    </a:lnTo>
                    <a:lnTo>
                      <a:pt x="85" y="29"/>
                    </a:lnTo>
                    <a:close/>
                    <a:moveTo>
                      <a:pt x="63" y="8"/>
                    </a:moveTo>
                    <a:lnTo>
                      <a:pt x="42" y="33"/>
                    </a:lnTo>
                    <a:lnTo>
                      <a:pt x="32" y="25"/>
                    </a:lnTo>
                    <a:lnTo>
                      <a:pt x="54" y="0"/>
                    </a:lnTo>
                    <a:lnTo>
                      <a:pt x="63" y="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" name="Группа 48"/>
            <p:cNvGrpSpPr/>
            <p:nvPr/>
          </p:nvGrpSpPr>
          <p:grpSpPr>
            <a:xfrm>
              <a:off x="5580063" y="3001963"/>
              <a:ext cx="3187700" cy="1036637"/>
              <a:chOff x="5580063" y="3001963"/>
              <a:chExt cx="3187700" cy="1036637"/>
            </a:xfrm>
          </p:grpSpPr>
          <p:sp>
            <p:nvSpPr>
              <p:cNvPr id="21" name="Freeform 40"/>
              <p:cNvSpPr>
                <a:spLocks noEditPoints="1"/>
              </p:cNvSpPr>
              <p:nvPr/>
            </p:nvSpPr>
            <p:spPr bwMode="auto">
              <a:xfrm>
                <a:off x="5580063" y="3014663"/>
                <a:ext cx="909637" cy="1012825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78"/>
                  </a:cxn>
                  <a:cxn ang="0">
                    <a:pos x="3" y="59"/>
                  </a:cxn>
                  <a:cxn ang="0">
                    <a:pos x="9" y="42"/>
                  </a:cxn>
                  <a:cxn ang="0">
                    <a:pos x="23" y="24"/>
                  </a:cxn>
                  <a:cxn ang="0">
                    <a:pos x="30" y="17"/>
                  </a:cxn>
                  <a:cxn ang="0">
                    <a:pos x="48" y="7"/>
                  </a:cxn>
                  <a:cxn ang="0">
                    <a:pos x="67" y="2"/>
                  </a:cxn>
                  <a:cxn ang="0">
                    <a:pos x="94" y="0"/>
                  </a:cxn>
                  <a:cxn ang="0">
                    <a:pos x="398" y="0"/>
                  </a:cxn>
                  <a:cxn ang="0">
                    <a:pos x="443" y="2"/>
                  </a:cxn>
                  <a:cxn ang="0">
                    <a:pos x="476" y="9"/>
                  </a:cxn>
                  <a:cxn ang="0">
                    <a:pos x="509" y="25"/>
                  </a:cxn>
                  <a:cxn ang="0">
                    <a:pos x="525" y="38"/>
                  </a:cxn>
                  <a:cxn ang="0">
                    <a:pos x="533" y="46"/>
                  </a:cxn>
                  <a:cxn ang="0">
                    <a:pos x="545" y="64"/>
                  </a:cxn>
                  <a:cxn ang="0">
                    <a:pos x="559" y="95"/>
                  </a:cxn>
                  <a:cxn ang="0">
                    <a:pos x="569" y="141"/>
                  </a:cxn>
                  <a:cxn ang="0">
                    <a:pos x="573" y="185"/>
                  </a:cxn>
                  <a:cxn ang="0">
                    <a:pos x="573" y="206"/>
                  </a:cxn>
                  <a:cxn ang="0">
                    <a:pos x="572" y="249"/>
                  </a:cxn>
                  <a:cxn ang="0">
                    <a:pos x="563" y="298"/>
                  </a:cxn>
                  <a:cxn ang="0">
                    <a:pos x="552" y="332"/>
                  </a:cxn>
                  <a:cxn ang="0">
                    <a:pos x="541" y="355"/>
                  </a:cxn>
                  <a:cxn ang="0">
                    <a:pos x="526" y="373"/>
                  </a:cxn>
                  <a:cxn ang="0">
                    <a:pos x="518" y="381"/>
                  </a:cxn>
                  <a:cxn ang="0">
                    <a:pos x="497" y="394"/>
                  </a:cxn>
                  <a:cxn ang="0">
                    <a:pos x="473" y="403"/>
                  </a:cxn>
                  <a:cxn ang="0">
                    <a:pos x="447" y="410"/>
                  </a:cxn>
                  <a:cxn ang="0">
                    <a:pos x="420" y="412"/>
                  </a:cxn>
                  <a:cxn ang="0">
                    <a:pos x="120" y="638"/>
                  </a:cxn>
                  <a:cxn ang="0">
                    <a:pos x="349" y="316"/>
                  </a:cxn>
                  <a:cxn ang="0">
                    <a:pos x="370" y="316"/>
                  </a:cxn>
                  <a:cxn ang="0">
                    <a:pos x="391" y="313"/>
                  </a:cxn>
                  <a:cxn ang="0">
                    <a:pos x="411" y="306"/>
                  </a:cxn>
                  <a:cxn ang="0">
                    <a:pos x="427" y="292"/>
                  </a:cxn>
                  <a:cxn ang="0">
                    <a:pos x="434" y="284"/>
                  </a:cxn>
                  <a:cxn ang="0">
                    <a:pos x="443" y="262"/>
                  </a:cxn>
                  <a:cxn ang="0">
                    <a:pos x="448" y="225"/>
                  </a:cxn>
                  <a:cxn ang="0">
                    <a:pos x="449" y="205"/>
                  </a:cxn>
                  <a:cxn ang="0">
                    <a:pos x="447" y="170"/>
                  </a:cxn>
                  <a:cxn ang="0">
                    <a:pos x="443" y="148"/>
                  </a:cxn>
                  <a:cxn ang="0">
                    <a:pos x="433" y="127"/>
                  </a:cxn>
                  <a:cxn ang="0">
                    <a:pos x="426" y="117"/>
                  </a:cxn>
                  <a:cxn ang="0">
                    <a:pos x="408" y="105"/>
                  </a:cxn>
                  <a:cxn ang="0">
                    <a:pos x="388" y="99"/>
                  </a:cxn>
                  <a:cxn ang="0">
                    <a:pos x="351" y="96"/>
                  </a:cxn>
                  <a:cxn ang="0">
                    <a:pos x="158" y="96"/>
                  </a:cxn>
                  <a:cxn ang="0">
                    <a:pos x="144" y="96"/>
                  </a:cxn>
                  <a:cxn ang="0">
                    <a:pos x="128" y="103"/>
                  </a:cxn>
                  <a:cxn ang="0">
                    <a:pos x="124" y="110"/>
                  </a:cxn>
                  <a:cxn ang="0">
                    <a:pos x="120" y="125"/>
                  </a:cxn>
                  <a:cxn ang="0">
                    <a:pos x="120" y="316"/>
                  </a:cxn>
                </a:cxnLst>
                <a:rect l="0" t="0" r="r" b="b"/>
                <a:pathLst>
                  <a:path w="573" h="638">
                    <a:moveTo>
                      <a:pt x="0" y="638"/>
                    </a:moveTo>
                    <a:lnTo>
                      <a:pt x="0" y="96"/>
                    </a:lnTo>
                    <a:lnTo>
                      <a:pt x="0" y="96"/>
                    </a:lnTo>
                    <a:lnTo>
                      <a:pt x="0" y="78"/>
                    </a:lnTo>
                    <a:lnTo>
                      <a:pt x="2" y="68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9" y="42"/>
                    </a:lnTo>
                    <a:lnTo>
                      <a:pt x="14" y="32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30" y="17"/>
                    </a:lnTo>
                    <a:lnTo>
                      <a:pt x="39" y="11"/>
                    </a:lnTo>
                    <a:lnTo>
                      <a:pt x="48" y="7"/>
                    </a:lnTo>
                    <a:lnTo>
                      <a:pt x="57" y="4"/>
                    </a:lnTo>
                    <a:lnTo>
                      <a:pt x="67" y="2"/>
                    </a:lnTo>
                    <a:lnTo>
                      <a:pt x="77" y="0"/>
                    </a:lnTo>
                    <a:lnTo>
                      <a:pt x="94" y="0"/>
                    </a:lnTo>
                    <a:lnTo>
                      <a:pt x="398" y="0"/>
                    </a:lnTo>
                    <a:lnTo>
                      <a:pt x="398" y="0"/>
                    </a:lnTo>
                    <a:lnTo>
                      <a:pt x="426" y="0"/>
                    </a:lnTo>
                    <a:lnTo>
                      <a:pt x="443" y="2"/>
                    </a:lnTo>
                    <a:lnTo>
                      <a:pt x="459" y="4"/>
                    </a:lnTo>
                    <a:lnTo>
                      <a:pt x="476" y="9"/>
                    </a:lnTo>
                    <a:lnTo>
                      <a:pt x="493" y="16"/>
                    </a:lnTo>
                    <a:lnTo>
                      <a:pt x="509" y="25"/>
                    </a:lnTo>
                    <a:lnTo>
                      <a:pt x="518" y="31"/>
                    </a:lnTo>
                    <a:lnTo>
                      <a:pt x="525" y="38"/>
                    </a:lnTo>
                    <a:lnTo>
                      <a:pt x="525" y="38"/>
                    </a:lnTo>
                    <a:lnTo>
                      <a:pt x="533" y="46"/>
                    </a:lnTo>
                    <a:lnTo>
                      <a:pt x="540" y="56"/>
                    </a:lnTo>
                    <a:lnTo>
                      <a:pt x="545" y="64"/>
                    </a:lnTo>
                    <a:lnTo>
                      <a:pt x="551" y="74"/>
                    </a:lnTo>
                    <a:lnTo>
                      <a:pt x="559" y="95"/>
                    </a:lnTo>
                    <a:lnTo>
                      <a:pt x="565" y="117"/>
                    </a:lnTo>
                    <a:lnTo>
                      <a:pt x="569" y="141"/>
                    </a:lnTo>
                    <a:lnTo>
                      <a:pt x="572" y="163"/>
                    </a:lnTo>
                    <a:lnTo>
                      <a:pt x="573" y="185"/>
                    </a:lnTo>
                    <a:lnTo>
                      <a:pt x="573" y="206"/>
                    </a:lnTo>
                    <a:lnTo>
                      <a:pt x="573" y="206"/>
                    </a:lnTo>
                    <a:lnTo>
                      <a:pt x="572" y="227"/>
                    </a:lnTo>
                    <a:lnTo>
                      <a:pt x="572" y="249"/>
                    </a:lnTo>
                    <a:lnTo>
                      <a:pt x="569" y="273"/>
                    </a:lnTo>
                    <a:lnTo>
                      <a:pt x="563" y="298"/>
                    </a:lnTo>
                    <a:lnTo>
                      <a:pt x="557" y="321"/>
                    </a:lnTo>
                    <a:lnTo>
                      <a:pt x="552" y="332"/>
                    </a:lnTo>
                    <a:lnTo>
                      <a:pt x="547" y="344"/>
                    </a:lnTo>
                    <a:lnTo>
                      <a:pt x="541" y="355"/>
                    </a:lnTo>
                    <a:lnTo>
                      <a:pt x="534" y="364"/>
                    </a:lnTo>
                    <a:lnTo>
                      <a:pt x="526" y="373"/>
                    </a:lnTo>
                    <a:lnTo>
                      <a:pt x="518" y="381"/>
                    </a:lnTo>
                    <a:lnTo>
                      <a:pt x="518" y="381"/>
                    </a:lnTo>
                    <a:lnTo>
                      <a:pt x="508" y="388"/>
                    </a:lnTo>
                    <a:lnTo>
                      <a:pt x="497" y="394"/>
                    </a:lnTo>
                    <a:lnTo>
                      <a:pt x="486" y="399"/>
                    </a:lnTo>
                    <a:lnTo>
                      <a:pt x="473" y="403"/>
                    </a:lnTo>
                    <a:lnTo>
                      <a:pt x="461" y="407"/>
                    </a:lnTo>
                    <a:lnTo>
                      <a:pt x="447" y="410"/>
                    </a:lnTo>
                    <a:lnTo>
                      <a:pt x="434" y="412"/>
                    </a:lnTo>
                    <a:lnTo>
                      <a:pt x="420" y="412"/>
                    </a:lnTo>
                    <a:lnTo>
                      <a:pt x="120" y="412"/>
                    </a:lnTo>
                    <a:lnTo>
                      <a:pt x="120" y="638"/>
                    </a:lnTo>
                    <a:lnTo>
                      <a:pt x="0" y="638"/>
                    </a:lnTo>
                    <a:close/>
                    <a:moveTo>
                      <a:pt x="349" y="316"/>
                    </a:moveTo>
                    <a:lnTo>
                      <a:pt x="349" y="316"/>
                    </a:lnTo>
                    <a:lnTo>
                      <a:pt x="370" y="316"/>
                    </a:lnTo>
                    <a:lnTo>
                      <a:pt x="380" y="314"/>
                    </a:lnTo>
                    <a:lnTo>
                      <a:pt x="391" y="313"/>
                    </a:lnTo>
                    <a:lnTo>
                      <a:pt x="401" y="310"/>
                    </a:lnTo>
                    <a:lnTo>
                      <a:pt x="411" y="306"/>
                    </a:lnTo>
                    <a:lnTo>
                      <a:pt x="419" y="300"/>
                    </a:lnTo>
                    <a:lnTo>
                      <a:pt x="427" y="292"/>
                    </a:lnTo>
                    <a:lnTo>
                      <a:pt x="427" y="292"/>
                    </a:lnTo>
                    <a:lnTo>
                      <a:pt x="434" y="284"/>
                    </a:lnTo>
                    <a:lnTo>
                      <a:pt x="440" y="273"/>
                    </a:lnTo>
                    <a:lnTo>
                      <a:pt x="443" y="262"/>
                    </a:lnTo>
                    <a:lnTo>
                      <a:pt x="445" y="250"/>
                    </a:lnTo>
                    <a:lnTo>
                      <a:pt x="448" y="225"/>
                    </a:lnTo>
                    <a:lnTo>
                      <a:pt x="449" y="205"/>
                    </a:lnTo>
                    <a:lnTo>
                      <a:pt x="449" y="205"/>
                    </a:lnTo>
                    <a:lnTo>
                      <a:pt x="448" y="182"/>
                    </a:lnTo>
                    <a:lnTo>
                      <a:pt x="447" y="170"/>
                    </a:lnTo>
                    <a:lnTo>
                      <a:pt x="445" y="159"/>
                    </a:lnTo>
                    <a:lnTo>
                      <a:pt x="443" y="148"/>
                    </a:lnTo>
                    <a:lnTo>
                      <a:pt x="438" y="136"/>
                    </a:lnTo>
                    <a:lnTo>
                      <a:pt x="433" y="127"/>
                    </a:lnTo>
                    <a:lnTo>
                      <a:pt x="426" y="117"/>
                    </a:lnTo>
                    <a:lnTo>
                      <a:pt x="426" y="117"/>
                    </a:lnTo>
                    <a:lnTo>
                      <a:pt x="417" y="110"/>
                    </a:lnTo>
                    <a:lnTo>
                      <a:pt x="408" y="105"/>
                    </a:lnTo>
                    <a:lnTo>
                      <a:pt x="398" y="102"/>
                    </a:lnTo>
                    <a:lnTo>
                      <a:pt x="388" y="99"/>
                    </a:lnTo>
                    <a:lnTo>
                      <a:pt x="369" y="96"/>
                    </a:lnTo>
                    <a:lnTo>
                      <a:pt x="351" y="96"/>
                    </a:lnTo>
                    <a:lnTo>
                      <a:pt x="158" y="96"/>
                    </a:lnTo>
                    <a:lnTo>
                      <a:pt x="158" y="96"/>
                    </a:lnTo>
                    <a:lnTo>
                      <a:pt x="151" y="96"/>
                    </a:lnTo>
                    <a:lnTo>
                      <a:pt x="144" y="96"/>
                    </a:lnTo>
                    <a:lnTo>
                      <a:pt x="135" y="99"/>
                    </a:lnTo>
                    <a:lnTo>
                      <a:pt x="128" y="103"/>
                    </a:lnTo>
                    <a:lnTo>
                      <a:pt x="128" y="103"/>
                    </a:lnTo>
                    <a:lnTo>
                      <a:pt x="124" y="110"/>
                    </a:lnTo>
                    <a:lnTo>
                      <a:pt x="121" y="118"/>
                    </a:lnTo>
                    <a:lnTo>
                      <a:pt x="120" y="125"/>
                    </a:lnTo>
                    <a:lnTo>
                      <a:pt x="120" y="134"/>
                    </a:lnTo>
                    <a:lnTo>
                      <a:pt x="120" y="316"/>
                    </a:lnTo>
                    <a:lnTo>
                      <a:pt x="349" y="316"/>
                    </a:lnTo>
                    <a:close/>
                  </a:path>
                </a:pathLst>
              </a:custGeom>
              <a:solidFill>
                <a:srgbClr val="F5821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Freeform 41"/>
              <p:cNvSpPr>
                <a:spLocks/>
              </p:cNvSpPr>
              <p:nvPr/>
            </p:nvSpPr>
            <p:spPr bwMode="auto">
              <a:xfrm>
                <a:off x="6662738" y="3014663"/>
                <a:ext cx="933450" cy="1012825"/>
              </a:xfrm>
              <a:custGeom>
                <a:avLst/>
                <a:gdLst/>
                <a:ahLst/>
                <a:cxnLst>
                  <a:cxn ang="0">
                    <a:pos x="0" y="109"/>
                  </a:cxn>
                  <a:cxn ang="0">
                    <a:pos x="2" y="77"/>
                  </a:cxn>
                  <a:cxn ang="0">
                    <a:pos x="7" y="56"/>
                  </a:cxn>
                  <a:cxn ang="0">
                    <a:pos x="18" y="35"/>
                  </a:cxn>
                  <a:cxn ang="0">
                    <a:pos x="26" y="25"/>
                  </a:cxn>
                  <a:cxn ang="0">
                    <a:pos x="45" y="13"/>
                  </a:cxn>
                  <a:cxn ang="0">
                    <a:pos x="65" y="4"/>
                  </a:cxn>
                  <a:cxn ang="0">
                    <a:pos x="84" y="0"/>
                  </a:cxn>
                  <a:cxn ang="0">
                    <a:pos x="406" y="0"/>
                  </a:cxn>
                  <a:cxn ang="0">
                    <a:pos x="424" y="0"/>
                  </a:cxn>
                  <a:cxn ang="0">
                    <a:pos x="460" y="3"/>
                  </a:cxn>
                  <a:cxn ang="0">
                    <a:pos x="495" y="16"/>
                  </a:cxn>
                  <a:cxn ang="0">
                    <a:pos x="513" y="25"/>
                  </a:cxn>
                  <a:cxn ang="0">
                    <a:pos x="528" y="39"/>
                  </a:cxn>
                  <a:cxn ang="0">
                    <a:pos x="543" y="59"/>
                  </a:cxn>
                  <a:cxn ang="0">
                    <a:pos x="553" y="75"/>
                  </a:cxn>
                  <a:cxn ang="0">
                    <a:pos x="567" y="110"/>
                  </a:cxn>
                  <a:cxn ang="0">
                    <a:pos x="572" y="145"/>
                  </a:cxn>
                  <a:cxn ang="0">
                    <a:pos x="575" y="199"/>
                  </a:cxn>
                  <a:cxn ang="0">
                    <a:pos x="574" y="234"/>
                  </a:cxn>
                  <a:cxn ang="0">
                    <a:pos x="571" y="270"/>
                  </a:cxn>
                  <a:cxn ang="0">
                    <a:pos x="563" y="306"/>
                  </a:cxn>
                  <a:cxn ang="0">
                    <a:pos x="547" y="342"/>
                  </a:cxn>
                  <a:cxn ang="0">
                    <a:pos x="540" y="355"/>
                  </a:cxn>
                  <a:cxn ang="0">
                    <a:pos x="521" y="377"/>
                  </a:cxn>
                  <a:cxn ang="0">
                    <a:pos x="493" y="395"/>
                  </a:cxn>
                  <a:cxn ang="0">
                    <a:pos x="453" y="406"/>
                  </a:cxn>
                  <a:cxn ang="0">
                    <a:pos x="344" y="409"/>
                  </a:cxn>
                  <a:cxn ang="0">
                    <a:pos x="588" y="638"/>
                  </a:cxn>
                  <a:cxn ang="0">
                    <a:pos x="226" y="431"/>
                  </a:cxn>
                  <a:cxn ang="0">
                    <a:pos x="216" y="420"/>
                  </a:cxn>
                  <a:cxn ang="0">
                    <a:pos x="203" y="399"/>
                  </a:cxn>
                  <a:cxn ang="0">
                    <a:pos x="197" y="384"/>
                  </a:cxn>
                  <a:cxn ang="0">
                    <a:pos x="196" y="363"/>
                  </a:cxn>
                  <a:cxn ang="0">
                    <a:pos x="197" y="353"/>
                  </a:cxn>
                  <a:cxn ang="0">
                    <a:pos x="204" y="338"/>
                  </a:cxn>
                  <a:cxn ang="0">
                    <a:pos x="218" y="325"/>
                  </a:cxn>
                  <a:cxn ang="0">
                    <a:pos x="237" y="320"/>
                  </a:cxn>
                  <a:cxn ang="0">
                    <a:pos x="371" y="318"/>
                  </a:cxn>
                  <a:cxn ang="0">
                    <a:pos x="387" y="318"/>
                  </a:cxn>
                  <a:cxn ang="0">
                    <a:pos x="406" y="314"/>
                  </a:cxn>
                  <a:cxn ang="0">
                    <a:pos x="422" y="306"/>
                  </a:cxn>
                  <a:cxn ang="0">
                    <a:pos x="436" y="291"/>
                  </a:cxn>
                  <a:cxn ang="0">
                    <a:pos x="440" y="282"/>
                  </a:cxn>
                  <a:cxn ang="0">
                    <a:pos x="446" y="260"/>
                  </a:cxn>
                  <a:cxn ang="0">
                    <a:pos x="450" y="223"/>
                  </a:cxn>
                  <a:cxn ang="0">
                    <a:pos x="450" y="203"/>
                  </a:cxn>
                  <a:cxn ang="0">
                    <a:pos x="449" y="170"/>
                  </a:cxn>
                  <a:cxn ang="0">
                    <a:pos x="444" y="145"/>
                  </a:cxn>
                  <a:cxn ang="0">
                    <a:pos x="438" y="127"/>
                  </a:cxn>
                  <a:cxn ang="0">
                    <a:pos x="428" y="114"/>
                  </a:cxn>
                  <a:cxn ang="0">
                    <a:pos x="421" y="109"/>
                  </a:cxn>
                  <a:cxn ang="0">
                    <a:pos x="403" y="100"/>
                  </a:cxn>
                  <a:cxn ang="0">
                    <a:pos x="376" y="96"/>
                  </a:cxn>
                  <a:cxn ang="0">
                    <a:pos x="165" y="96"/>
                  </a:cxn>
                  <a:cxn ang="0">
                    <a:pos x="157" y="96"/>
                  </a:cxn>
                  <a:cxn ang="0">
                    <a:pos x="141" y="100"/>
                  </a:cxn>
                  <a:cxn ang="0">
                    <a:pos x="133" y="106"/>
                  </a:cxn>
                  <a:cxn ang="0">
                    <a:pos x="126" y="114"/>
                  </a:cxn>
                  <a:cxn ang="0">
                    <a:pos x="121" y="132"/>
                  </a:cxn>
                  <a:cxn ang="0">
                    <a:pos x="121" y="638"/>
                  </a:cxn>
                  <a:cxn ang="0">
                    <a:pos x="0" y="109"/>
                  </a:cxn>
                </a:cxnLst>
                <a:rect l="0" t="0" r="r" b="b"/>
                <a:pathLst>
                  <a:path w="588" h="638">
                    <a:moveTo>
                      <a:pt x="0" y="109"/>
                    </a:moveTo>
                    <a:lnTo>
                      <a:pt x="0" y="109"/>
                    </a:lnTo>
                    <a:lnTo>
                      <a:pt x="1" y="88"/>
                    </a:lnTo>
                    <a:lnTo>
                      <a:pt x="2" y="77"/>
                    </a:lnTo>
                    <a:lnTo>
                      <a:pt x="4" y="66"/>
                    </a:lnTo>
                    <a:lnTo>
                      <a:pt x="7" y="56"/>
                    </a:lnTo>
                    <a:lnTo>
                      <a:pt x="12" y="45"/>
                    </a:lnTo>
                    <a:lnTo>
                      <a:pt x="18" y="35"/>
                    </a:lnTo>
                    <a:lnTo>
                      <a:pt x="26" y="25"/>
                    </a:lnTo>
                    <a:lnTo>
                      <a:pt x="26" y="25"/>
                    </a:lnTo>
                    <a:lnTo>
                      <a:pt x="36" y="18"/>
                    </a:lnTo>
                    <a:lnTo>
                      <a:pt x="45" y="13"/>
                    </a:lnTo>
                    <a:lnTo>
                      <a:pt x="55" y="7"/>
                    </a:lnTo>
                    <a:lnTo>
                      <a:pt x="65" y="4"/>
                    </a:lnTo>
                    <a:lnTo>
                      <a:pt x="75" y="2"/>
                    </a:lnTo>
                    <a:lnTo>
                      <a:pt x="84" y="0"/>
                    </a:lnTo>
                    <a:lnTo>
                      <a:pt x="104" y="0"/>
                    </a:lnTo>
                    <a:lnTo>
                      <a:pt x="406" y="0"/>
                    </a:lnTo>
                    <a:lnTo>
                      <a:pt x="406" y="0"/>
                    </a:lnTo>
                    <a:lnTo>
                      <a:pt x="424" y="0"/>
                    </a:lnTo>
                    <a:lnTo>
                      <a:pt x="440" y="2"/>
                    </a:lnTo>
                    <a:lnTo>
                      <a:pt x="460" y="3"/>
                    </a:lnTo>
                    <a:lnTo>
                      <a:pt x="478" y="9"/>
                    </a:lnTo>
                    <a:lnTo>
                      <a:pt x="495" y="16"/>
                    </a:lnTo>
                    <a:lnTo>
                      <a:pt x="503" y="20"/>
                    </a:lnTo>
                    <a:lnTo>
                      <a:pt x="513" y="25"/>
                    </a:lnTo>
                    <a:lnTo>
                      <a:pt x="520" y="32"/>
                    </a:lnTo>
                    <a:lnTo>
                      <a:pt x="528" y="39"/>
                    </a:lnTo>
                    <a:lnTo>
                      <a:pt x="536" y="49"/>
                    </a:lnTo>
                    <a:lnTo>
                      <a:pt x="543" y="59"/>
                    </a:lnTo>
                    <a:lnTo>
                      <a:pt x="543" y="59"/>
                    </a:lnTo>
                    <a:lnTo>
                      <a:pt x="553" y="75"/>
                    </a:lnTo>
                    <a:lnTo>
                      <a:pt x="560" y="92"/>
                    </a:lnTo>
                    <a:lnTo>
                      <a:pt x="567" y="110"/>
                    </a:lnTo>
                    <a:lnTo>
                      <a:pt x="570" y="127"/>
                    </a:lnTo>
                    <a:lnTo>
                      <a:pt x="572" y="145"/>
                    </a:lnTo>
                    <a:lnTo>
                      <a:pt x="574" y="163"/>
                    </a:lnTo>
                    <a:lnTo>
                      <a:pt x="575" y="199"/>
                    </a:lnTo>
                    <a:lnTo>
                      <a:pt x="575" y="199"/>
                    </a:lnTo>
                    <a:lnTo>
                      <a:pt x="574" y="234"/>
                    </a:lnTo>
                    <a:lnTo>
                      <a:pt x="572" y="252"/>
                    </a:lnTo>
                    <a:lnTo>
                      <a:pt x="571" y="270"/>
                    </a:lnTo>
                    <a:lnTo>
                      <a:pt x="567" y="288"/>
                    </a:lnTo>
                    <a:lnTo>
                      <a:pt x="563" y="306"/>
                    </a:lnTo>
                    <a:lnTo>
                      <a:pt x="556" y="324"/>
                    </a:lnTo>
                    <a:lnTo>
                      <a:pt x="547" y="342"/>
                    </a:lnTo>
                    <a:lnTo>
                      <a:pt x="547" y="342"/>
                    </a:lnTo>
                    <a:lnTo>
                      <a:pt x="540" y="355"/>
                    </a:lnTo>
                    <a:lnTo>
                      <a:pt x="532" y="366"/>
                    </a:lnTo>
                    <a:lnTo>
                      <a:pt x="521" y="377"/>
                    </a:lnTo>
                    <a:lnTo>
                      <a:pt x="508" y="387"/>
                    </a:lnTo>
                    <a:lnTo>
                      <a:pt x="493" y="395"/>
                    </a:lnTo>
                    <a:lnTo>
                      <a:pt x="474" y="402"/>
                    </a:lnTo>
                    <a:lnTo>
                      <a:pt x="453" y="406"/>
                    </a:lnTo>
                    <a:lnTo>
                      <a:pt x="426" y="409"/>
                    </a:lnTo>
                    <a:lnTo>
                      <a:pt x="344" y="409"/>
                    </a:lnTo>
                    <a:lnTo>
                      <a:pt x="344" y="413"/>
                    </a:lnTo>
                    <a:lnTo>
                      <a:pt x="588" y="638"/>
                    </a:lnTo>
                    <a:lnTo>
                      <a:pt x="436" y="638"/>
                    </a:lnTo>
                    <a:lnTo>
                      <a:pt x="226" y="431"/>
                    </a:lnTo>
                    <a:lnTo>
                      <a:pt x="226" y="431"/>
                    </a:lnTo>
                    <a:lnTo>
                      <a:pt x="216" y="420"/>
                    </a:lnTo>
                    <a:lnTo>
                      <a:pt x="207" y="406"/>
                    </a:lnTo>
                    <a:lnTo>
                      <a:pt x="203" y="399"/>
                    </a:lnTo>
                    <a:lnTo>
                      <a:pt x="200" y="392"/>
                    </a:lnTo>
                    <a:lnTo>
                      <a:pt x="197" y="384"/>
                    </a:lnTo>
                    <a:lnTo>
                      <a:pt x="196" y="377"/>
                    </a:lnTo>
                    <a:lnTo>
                      <a:pt x="196" y="363"/>
                    </a:lnTo>
                    <a:lnTo>
                      <a:pt x="196" y="363"/>
                    </a:lnTo>
                    <a:lnTo>
                      <a:pt x="197" y="353"/>
                    </a:lnTo>
                    <a:lnTo>
                      <a:pt x="200" y="345"/>
                    </a:lnTo>
                    <a:lnTo>
                      <a:pt x="204" y="338"/>
                    </a:lnTo>
                    <a:lnTo>
                      <a:pt x="210" y="331"/>
                    </a:lnTo>
                    <a:lnTo>
                      <a:pt x="218" y="325"/>
                    </a:lnTo>
                    <a:lnTo>
                      <a:pt x="228" y="323"/>
                    </a:lnTo>
                    <a:lnTo>
                      <a:pt x="237" y="320"/>
                    </a:lnTo>
                    <a:lnTo>
                      <a:pt x="250" y="318"/>
                    </a:lnTo>
                    <a:lnTo>
                      <a:pt x="371" y="318"/>
                    </a:lnTo>
                    <a:lnTo>
                      <a:pt x="371" y="318"/>
                    </a:lnTo>
                    <a:lnTo>
                      <a:pt x="387" y="318"/>
                    </a:lnTo>
                    <a:lnTo>
                      <a:pt x="396" y="317"/>
                    </a:lnTo>
                    <a:lnTo>
                      <a:pt x="406" y="314"/>
                    </a:lnTo>
                    <a:lnTo>
                      <a:pt x="414" y="310"/>
                    </a:lnTo>
                    <a:lnTo>
                      <a:pt x="422" y="306"/>
                    </a:lnTo>
                    <a:lnTo>
                      <a:pt x="429" y="299"/>
                    </a:lnTo>
                    <a:lnTo>
                      <a:pt x="436" y="291"/>
                    </a:lnTo>
                    <a:lnTo>
                      <a:pt x="436" y="291"/>
                    </a:lnTo>
                    <a:lnTo>
                      <a:pt x="440" y="282"/>
                    </a:lnTo>
                    <a:lnTo>
                      <a:pt x="444" y="271"/>
                    </a:lnTo>
                    <a:lnTo>
                      <a:pt x="446" y="260"/>
                    </a:lnTo>
                    <a:lnTo>
                      <a:pt x="449" y="248"/>
                    </a:lnTo>
                    <a:lnTo>
                      <a:pt x="450" y="223"/>
                    </a:lnTo>
                    <a:lnTo>
                      <a:pt x="450" y="203"/>
                    </a:lnTo>
                    <a:lnTo>
                      <a:pt x="450" y="203"/>
                    </a:lnTo>
                    <a:lnTo>
                      <a:pt x="450" y="185"/>
                    </a:lnTo>
                    <a:lnTo>
                      <a:pt x="449" y="170"/>
                    </a:lnTo>
                    <a:lnTo>
                      <a:pt x="447" y="156"/>
                    </a:lnTo>
                    <a:lnTo>
                      <a:pt x="444" y="145"/>
                    </a:lnTo>
                    <a:lnTo>
                      <a:pt x="440" y="135"/>
                    </a:lnTo>
                    <a:lnTo>
                      <a:pt x="438" y="127"/>
                    </a:lnTo>
                    <a:lnTo>
                      <a:pt x="432" y="120"/>
                    </a:lnTo>
                    <a:lnTo>
                      <a:pt x="428" y="114"/>
                    </a:lnTo>
                    <a:lnTo>
                      <a:pt x="428" y="114"/>
                    </a:lnTo>
                    <a:lnTo>
                      <a:pt x="421" y="109"/>
                    </a:lnTo>
                    <a:lnTo>
                      <a:pt x="412" y="103"/>
                    </a:lnTo>
                    <a:lnTo>
                      <a:pt x="403" y="100"/>
                    </a:lnTo>
                    <a:lnTo>
                      <a:pt x="394" y="98"/>
                    </a:lnTo>
                    <a:lnTo>
                      <a:pt x="376" y="96"/>
                    </a:lnTo>
                    <a:lnTo>
                      <a:pt x="361" y="96"/>
                    </a:lnTo>
                    <a:lnTo>
                      <a:pt x="165" y="96"/>
                    </a:lnTo>
                    <a:lnTo>
                      <a:pt x="165" y="96"/>
                    </a:lnTo>
                    <a:lnTo>
                      <a:pt x="157" y="96"/>
                    </a:lnTo>
                    <a:lnTo>
                      <a:pt x="148" y="98"/>
                    </a:lnTo>
                    <a:lnTo>
                      <a:pt x="141" y="100"/>
                    </a:lnTo>
                    <a:lnTo>
                      <a:pt x="133" y="106"/>
                    </a:lnTo>
                    <a:lnTo>
                      <a:pt x="133" y="106"/>
                    </a:lnTo>
                    <a:lnTo>
                      <a:pt x="129" y="110"/>
                    </a:lnTo>
                    <a:lnTo>
                      <a:pt x="126" y="114"/>
                    </a:lnTo>
                    <a:lnTo>
                      <a:pt x="122" y="123"/>
                    </a:lnTo>
                    <a:lnTo>
                      <a:pt x="121" y="132"/>
                    </a:lnTo>
                    <a:lnTo>
                      <a:pt x="121" y="141"/>
                    </a:lnTo>
                    <a:lnTo>
                      <a:pt x="121" y="638"/>
                    </a:lnTo>
                    <a:lnTo>
                      <a:pt x="0" y="638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5821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" name="Freeform 42"/>
              <p:cNvSpPr>
                <a:spLocks noEditPoints="1"/>
              </p:cNvSpPr>
              <p:nvPr/>
            </p:nvSpPr>
            <p:spPr bwMode="auto">
              <a:xfrm>
                <a:off x="7726363" y="3001963"/>
                <a:ext cx="1041400" cy="1036637"/>
              </a:xfrm>
              <a:custGeom>
                <a:avLst/>
                <a:gdLst/>
                <a:ahLst/>
                <a:cxnLst>
                  <a:cxn ang="0">
                    <a:pos x="595" y="81"/>
                  </a:cxn>
                  <a:cxn ang="0">
                    <a:pos x="621" y="124"/>
                  </a:cxn>
                  <a:cxn ang="0">
                    <a:pos x="639" y="172"/>
                  </a:cxn>
                  <a:cxn ang="0">
                    <a:pos x="653" y="260"/>
                  </a:cxn>
                  <a:cxn ang="0">
                    <a:pos x="656" y="326"/>
                  </a:cxn>
                  <a:cxn ang="0">
                    <a:pos x="649" y="429"/>
                  </a:cxn>
                  <a:cxn ang="0">
                    <a:pos x="634" y="497"/>
                  </a:cxn>
                  <a:cxn ang="0">
                    <a:pos x="613" y="545"/>
                  </a:cxn>
                  <a:cxn ang="0">
                    <a:pos x="582" y="586"/>
                  </a:cxn>
                  <a:cxn ang="0">
                    <a:pos x="554" y="609"/>
                  </a:cxn>
                  <a:cxn ang="0">
                    <a:pos x="507" y="631"/>
                  </a:cxn>
                  <a:cxn ang="0">
                    <a:pos x="457" y="645"/>
                  </a:cxn>
                  <a:cxn ang="0">
                    <a:pos x="357" y="653"/>
                  </a:cxn>
                  <a:cxn ang="0">
                    <a:pos x="299" y="653"/>
                  </a:cxn>
                  <a:cxn ang="0">
                    <a:pos x="198" y="645"/>
                  </a:cxn>
                  <a:cxn ang="0">
                    <a:pos x="148" y="631"/>
                  </a:cxn>
                  <a:cxn ang="0">
                    <a:pos x="101" y="609"/>
                  </a:cxn>
                  <a:cxn ang="0">
                    <a:pos x="73" y="586"/>
                  </a:cxn>
                  <a:cxn ang="0">
                    <a:pos x="39" y="542"/>
                  </a:cxn>
                  <a:cxn ang="0">
                    <a:pos x="18" y="492"/>
                  </a:cxn>
                  <a:cxn ang="0">
                    <a:pos x="4" y="422"/>
                  </a:cxn>
                  <a:cxn ang="0">
                    <a:pos x="0" y="326"/>
                  </a:cxn>
                  <a:cxn ang="0">
                    <a:pos x="1" y="260"/>
                  </a:cxn>
                  <a:cxn ang="0">
                    <a:pos x="15" y="172"/>
                  </a:cxn>
                  <a:cxn ang="0">
                    <a:pos x="33" y="124"/>
                  </a:cxn>
                  <a:cxn ang="0">
                    <a:pos x="61" y="81"/>
                  </a:cxn>
                  <a:cxn ang="0">
                    <a:pos x="87" y="56"/>
                  </a:cxn>
                  <a:cxn ang="0">
                    <a:pos x="132" y="29"/>
                  </a:cxn>
                  <a:cxn ang="0">
                    <a:pos x="182" y="12"/>
                  </a:cxn>
                  <a:cxn ang="0">
                    <a:pos x="265" y="1"/>
                  </a:cxn>
                  <a:cxn ang="0">
                    <a:pos x="328" y="0"/>
                  </a:cxn>
                  <a:cxn ang="0">
                    <a:pos x="424" y="4"/>
                  </a:cxn>
                  <a:cxn ang="0">
                    <a:pos x="490" y="17"/>
                  </a:cxn>
                  <a:cxn ang="0">
                    <a:pos x="539" y="36"/>
                  </a:cxn>
                  <a:cxn ang="0">
                    <a:pos x="582" y="68"/>
                  </a:cxn>
                  <a:cxn ang="0">
                    <a:pos x="162" y="504"/>
                  </a:cxn>
                  <a:cxn ang="0">
                    <a:pos x="186" y="528"/>
                  </a:cxn>
                  <a:cxn ang="0">
                    <a:pos x="214" y="543"/>
                  </a:cxn>
                  <a:cxn ang="0">
                    <a:pos x="279" y="556"/>
                  </a:cxn>
                  <a:cxn ang="0">
                    <a:pos x="326" y="557"/>
                  </a:cxn>
                  <a:cxn ang="0">
                    <a:pos x="397" y="553"/>
                  </a:cxn>
                  <a:cxn ang="0">
                    <a:pos x="450" y="538"/>
                  </a:cxn>
                  <a:cxn ang="0">
                    <a:pos x="476" y="521"/>
                  </a:cxn>
                  <a:cxn ang="0">
                    <a:pos x="492" y="504"/>
                  </a:cxn>
                  <a:cxn ang="0">
                    <a:pos x="514" y="464"/>
                  </a:cxn>
                  <a:cxn ang="0">
                    <a:pos x="528" y="395"/>
                  </a:cxn>
                  <a:cxn ang="0">
                    <a:pos x="531" y="326"/>
                  </a:cxn>
                  <a:cxn ang="0">
                    <a:pos x="524" y="228"/>
                  </a:cxn>
                  <a:cxn ang="0">
                    <a:pos x="507" y="171"/>
                  </a:cxn>
                  <a:cxn ang="0">
                    <a:pos x="492" y="149"/>
                  </a:cxn>
                  <a:cxn ang="0">
                    <a:pos x="468" y="126"/>
                  </a:cxn>
                  <a:cxn ang="0">
                    <a:pos x="440" y="111"/>
                  </a:cxn>
                  <a:cxn ang="0">
                    <a:pos x="375" y="97"/>
                  </a:cxn>
                  <a:cxn ang="0">
                    <a:pos x="326" y="96"/>
                  </a:cxn>
                  <a:cxn ang="0">
                    <a:pos x="255" y="100"/>
                  </a:cxn>
                  <a:cxn ang="0">
                    <a:pos x="194" y="121"/>
                  </a:cxn>
                  <a:cxn ang="0">
                    <a:pos x="171" y="140"/>
                  </a:cxn>
                  <a:cxn ang="0">
                    <a:pos x="154" y="161"/>
                  </a:cxn>
                  <a:cxn ang="0">
                    <a:pos x="135" y="213"/>
                  </a:cxn>
                  <a:cxn ang="0">
                    <a:pos x="125" y="293"/>
                  </a:cxn>
                  <a:cxn ang="0">
                    <a:pos x="125" y="363"/>
                  </a:cxn>
                  <a:cxn ang="0">
                    <a:pos x="136" y="445"/>
                  </a:cxn>
                  <a:cxn ang="0">
                    <a:pos x="155" y="493"/>
                  </a:cxn>
                </a:cxnLst>
                <a:rect l="0" t="0" r="r" b="b"/>
                <a:pathLst>
                  <a:path w="656" h="653">
                    <a:moveTo>
                      <a:pt x="582" y="68"/>
                    </a:moveTo>
                    <a:lnTo>
                      <a:pt x="582" y="68"/>
                    </a:lnTo>
                    <a:lnTo>
                      <a:pt x="595" y="81"/>
                    </a:lnTo>
                    <a:lnTo>
                      <a:pt x="604" y="94"/>
                    </a:lnTo>
                    <a:lnTo>
                      <a:pt x="614" y="108"/>
                    </a:lnTo>
                    <a:lnTo>
                      <a:pt x="621" y="124"/>
                    </a:lnTo>
                    <a:lnTo>
                      <a:pt x="628" y="139"/>
                    </a:lnTo>
                    <a:lnTo>
                      <a:pt x="635" y="156"/>
                    </a:lnTo>
                    <a:lnTo>
                      <a:pt x="639" y="172"/>
                    </a:lnTo>
                    <a:lnTo>
                      <a:pt x="643" y="190"/>
                    </a:lnTo>
                    <a:lnTo>
                      <a:pt x="650" y="225"/>
                    </a:lnTo>
                    <a:lnTo>
                      <a:pt x="653" y="260"/>
                    </a:lnTo>
                    <a:lnTo>
                      <a:pt x="654" y="295"/>
                    </a:lnTo>
                    <a:lnTo>
                      <a:pt x="656" y="326"/>
                    </a:lnTo>
                    <a:lnTo>
                      <a:pt x="656" y="326"/>
                    </a:lnTo>
                    <a:lnTo>
                      <a:pt x="654" y="360"/>
                    </a:lnTo>
                    <a:lnTo>
                      <a:pt x="653" y="393"/>
                    </a:lnTo>
                    <a:lnTo>
                      <a:pt x="649" y="429"/>
                    </a:lnTo>
                    <a:lnTo>
                      <a:pt x="643" y="464"/>
                    </a:lnTo>
                    <a:lnTo>
                      <a:pt x="639" y="481"/>
                    </a:lnTo>
                    <a:lnTo>
                      <a:pt x="634" y="497"/>
                    </a:lnTo>
                    <a:lnTo>
                      <a:pt x="628" y="514"/>
                    </a:lnTo>
                    <a:lnTo>
                      <a:pt x="621" y="531"/>
                    </a:lnTo>
                    <a:lnTo>
                      <a:pt x="613" y="545"/>
                    </a:lnTo>
                    <a:lnTo>
                      <a:pt x="604" y="560"/>
                    </a:lnTo>
                    <a:lnTo>
                      <a:pt x="593" y="574"/>
                    </a:lnTo>
                    <a:lnTo>
                      <a:pt x="582" y="586"/>
                    </a:lnTo>
                    <a:lnTo>
                      <a:pt x="582" y="586"/>
                    </a:lnTo>
                    <a:lnTo>
                      <a:pt x="568" y="597"/>
                    </a:lnTo>
                    <a:lnTo>
                      <a:pt x="554" y="609"/>
                    </a:lnTo>
                    <a:lnTo>
                      <a:pt x="539" y="617"/>
                    </a:lnTo>
                    <a:lnTo>
                      <a:pt x="524" y="625"/>
                    </a:lnTo>
                    <a:lnTo>
                      <a:pt x="507" y="631"/>
                    </a:lnTo>
                    <a:lnTo>
                      <a:pt x="490" y="636"/>
                    </a:lnTo>
                    <a:lnTo>
                      <a:pt x="474" y="640"/>
                    </a:lnTo>
                    <a:lnTo>
                      <a:pt x="457" y="645"/>
                    </a:lnTo>
                    <a:lnTo>
                      <a:pt x="422" y="650"/>
                    </a:lnTo>
                    <a:lnTo>
                      <a:pt x="389" y="652"/>
                    </a:lnTo>
                    <a:lnTo>
                      <a:pt x="357" y="653"/>
                    </a:lnTo>
                    <a:lnTo>
                      <a:pt x="328" y="653"/>
                    </a:lnTo>
                    <a:lnTo>
                      <a:pt x="328" y="653"/>
                    </a:lnTo>
                    <a:lnTo>
                      <a:pt x="299" y="653"/>
                    </a:lnTo>
                    <a:lnTo>
                      <a:pt x="267" y="652"/>
                    </a:lnTo>
                    <a:lnTo>
                      <a:pt x="233" y="650"/>
                    </a:lnTo>
                    <a:lnTo>
                      <a:pt x="198" y="645"/>
                    </a:lnTo>
                    <a:lnTo>
                      <a:pt x="182" y="640"/>
                    </a:lnTo>
                    <a:lnTo>
                      <a:pt x="165" y="636"/>
                    </a:lnTo>
                    <a:lnTo>
                      <a:pt x="148" y="631"/>
                    </a:lnTo>
                    <a:lnTo>
                      <a:pt x="132" y="625"/>
                    </a:lnTo>
                    <a:lnTo>
                      <a:pt x="116" y="617"/>
                    </a:lnTo>
                    <a:lnTo>
                      <a:pt x="101" y="609"/>
                    </a:lnTo>
                    <a:lnTo>
                      <a:pt x="87" y="597"/>
                    </a:lnTo>
                    <a:lnTo>
                      <a:pt x="73" y="586"/>
                    </a:lnTo>
                    <a:lnTo>
                      <a:pt x="73" y="586"/>
                    </a:lnTo>
                    <a:lnTo>
                      <a:pt x="61" y="572"/>
                    </a:lnTo>
                    <a:lnTo>
                      <a:pt x="48" y="557"/>
                    </a:lnTo>
                    <a:lnTo>
                      <a:pt x="39" y="542"/>
                    </a:lnTo>
                    <a:lnTo>
                      <a:pt x="30" y="525"/>
                    </a:lnTo>
                    <a:lnTo>
                      <a:pt x="23" y="509"/>
                    </a:lnTo>
                    <a:lnTo>
                      <a:pt x="18" y="492"/>
                    </a:lnTo>
                    <a:lnTo>
                      <a:pt x="12" y="474"/>
                    </a:lnTo>
                    <a:lnTo>
                      <a:pt x="9" y="457"/>
                    </a:lnTo>
                    <a:lnTo>
                      <a:pt x="4" y="422"/>
                    </a:lnTo>
                    <a:lnTo>
                      <a:pt x="1" y="388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26"/>
                    </a:lnTo>
                    <a:lnTo>
                      <a:pt x="0" y="293"/>
                    </a:lnTo>
                    <a:lnTo>
                      <a:pt x="1" y="260"/>
                    </a:lnTo>
                    <a:lnTo>
                      <a:pt x="5" y="224"/>
                    </a:lnTo>
                    <a:lnTo>
                      <a:pt x="11" y="189"/>
                    </a:lnTo>
                    <a:lnTo>
                      <a:pt x="15" y="172"/>
                    </a:lnTo>
                    <a:lnTo>
                      <a:pt x="19" y="156"/>
                    </a:lnTo>
                    <a:lnTo>
                      <a:pt x="26" y="140"/>
                    </a:lnTo>
                    <a:lnTo>
                      <a:pt x="33" y="124"/>
                    </a:lnTo>
                    <a:lnTo>
                      <a:pt x="41" y="108"/>
                    </a:lnTo>
                    <a:lnTo>
                      <a:pt x="50" y="94"/>
                    </a:lnTo>
                    <a:lnTo>
                      <a:pt x="61" y="81"/>
                    </a:lnTo>
                    <a:lnTo>
                      <a:pt x="73" y="68"/>
                    </a:lnTo>
                    <a:lnTo>
                      <a:pt x="73" y="68"/>
                    </a:lnTo>
                    <a:lnTo>
                      <a:pt x="87" y="56"/>
                    </a:lnTo>
                    <a:lnTo>
                      <a:pt x="101" y="46"/>
                    </a:lnTo>
                    <a:lnTo>
                      <a:pt x="116" y="36"/>
                    </a:lnTo>
                    <a:lnTo>
                      <a:pt x="132" y="29"/>
                    </a:lnTo>
                    <a:lnTo>
                      <a:pt x="148" y="22"/>
                    </a:lnTo>
                    <a:lnTo>
                      <a:pt x="165" y="17"/>
                    </a:lnTo>
                    <a:lnTo>
                      <a:pt x="182" y="12"/>
                    </a:lnTo>
                    <a:lnTo>
                      <a:pt x="198" y="10"/>
                    </a:lnTo>
                    <a:lnTo>
                      <a:pt x="232" y="4"/>
                    </a:lnTo>
                    <a:lnTo>
                      <a:pt x="265" y="1"/>
                    </a:lnTo>
                    <a:lnTo>
                      <a:pt x="297" y="1"/>
                    </a:lnTo>
                    <a:lnTo>
                      <a:pt x="328" y="0"/>
                    </a:lnTo>
                    <a:lnTo>
                      <a:pt x="328" y="0"/>
                    </a:lnTo>
                    <a:lnTo>
                      <a:pt x="357" y="1"/>
                    </a:lnTo>
                    <a:lnTo>
                      <a:pt x="389" y="1"/>
                    </a:lnTo>
                    <a:lnTo>
                      <a:pt x="424" y="4"/>
                    </a:lnTo>
                    <a:lnTo>
                      <a:pt x="457" y="10"/>
                    </a:lnTo>
                    <a:lnTo>
                      <a:pt x="474" y="12"/>
                    </a:lnTo>
                    <a:lnTo>
                      <a:pt x="490" y="17"/>
                    </a:lnTo>
                    <a:lnTo>
                      <a:pt x="507" y="22"/>
                    </a:lnTo>
                    <a:lnTo>
                      <a:pt x="524" y="29"/>
                    </a:lnTo>
                    <a:lnTo>
                      <a:pt x="539" y="36"/>
                    </a:lnTo>
                    <a:lnTo>
                      <a:pt x="554" y="46"/>
                    </a:lnTo>
                    <a:lnTo>
                      <a:pt x="568" y="56"/>
                    </a:lnTo>
                    <a:lnTo>
                      <a:pt x="582" y="68"/>
                    </a:lnTo>
                    <a:lnTo>
                      <a:pt x="582" y="68"/>
                    </a:lnTo>
                    <a:close/>
                    <a:moveTo>
                      <a:pt x="162" y="504"/>
                    </a:moveTo>
                    <a:lnTo>
                      <a:pt x="162" y="504"/>
                    </a:lnTo>
                    <a:lnTo>
                      <a:pt x="171" y="513"/>
                    </a:lnTo>
                    <a:lnTo>
                      <a:pt x="178" y="521"/>
                    </a:lnTo>
                    <a:lnTo>
                      <a:pt x="186" y="528"/>
                    </a:lnTo>
                    <a:lnTo>
                      <a:pt x="194" y="534"/>
                    </a:lnTo>
                    <a:lnTo>
                      <a:pt x="204" y="538"/>
                    </a:lnTo>
                    <a:lnTo>
                      <a:pt x="214" y="543"/>
                    </a:lnTo>
                    <a:lnTo>
                      <a:pt x="233" y="549"/>
                    </a:lnTo>
                    <a:lnTo>
                      <a:pt x="255" y="553"/>
                    </a:lnTo>
                    <a:lnTo>
                      <a:pt x="279" y="556"/>
                    </a:lnTo>
                    <a:lnTo>
                      <a:pt x="303" y="557"/>
                    </a:lnTo>
                    <a:lnTo>
                      <a:pt x="326" y="557"/>
                    </a:lnTo>
                    <a:lnTo>
                      <a:pt x="326" y="557"/>
                    </a:lnTo>
                    <a:lnTo>
                      <a:pt x="351" y="557"/>
                    </a:lnTo>
                    <a:lnTo>
                      <a:pt x="375" y="556"/>
                    </a:lnTo>
                    <a:lnTo>
                      <a:pt x="397" y="553"/>
                    </a:lnTo>
                    <a:lnTo>
                      <a:pt x="419" y="549"/>
                    </a:lnTo>
                    <a:lnTo>
                      <a:pt x="440" y="543"/>
                    </a:lnTo>
                    <a:lnTo>
                      <a:pt x="450" y="538"/>
                    </a:lnTo>
                    <a:lnTo>
                      <a:pt x="460" y="534"/>
                    </a:lnTo>
                    <a:lnTo>
                      <a:pt x="468" y="528"/>
                    </a:lnTo>
                    <a:lnTo>
                      <a:pt x="476" y="521"/>
                    </a:lnTo>
                    <a:lnTo>
                      <a:pt x="485" y="513"/>
                    </a:lnTo>
                    <a:lnTo>
                      <a:pt x="492" y="504"/>
                    </a:lnTo>
                    <a:lnTo>
                      <a:pt x="492" y="504"/>
                    </a:lnTo>
                    <a:lnTo>
                      <a:pt x="500" y="493"/>
                    </a:lnTo>
                    <a:lnTo>
                      <a:pt x="507" y="481"/>
                    </a:lnTo>
                    <a:lnTo>
                      <a:pt x="514" y="464"/>
                    </a:lnTo>
                    <a:lnTo>
                      <a:pt x="520" y="445"/>
                    </a:lnTo>
                    <a:lnTo>
                      <a:pt x="524" y="421"/>
                    </a:lnTo>
                    <a:lnTo>
                      <a:pt x="528" y="395"/>
                    </a:lnTo>
                    <a:lnTo>
                      <a:pt x="531" y="363"/>
                    </a:lnTo>
                    <a:lnTo>
                      <a:pt x="531" y="326"/>
                    </a:lnTo>
                    <a:lnTo>
                      <a:pt x="531" y="326"/>
                    </a:lnTo>
                    <a:lnTo>
                      <a:pt x="531" y="289"/>
                    </a:lnTo>
                    <a:lnTo>
                      <a:pt x="528" y="256"/>
                    </a:lnTo>
                    <a:lnTo>
                      <a:pt x="524" y="228"/>
                    </a:lnTo>
                    <a:lnTo>
                      <a:pt x="520" y="206"/>
                    </a:lnTo>
                    <a:lnTo>
                      <a:pt x="513" y="186"/>
                    </a:lnTo>
                    <a:lnTo>
                      <a:pt x="507" y="171"/>
                    </a:lnTo>
                    <a:lnTo>
                      <a:pt x="499" y="158"/>
                    </a:lnTo>
                    <a:lnTo>
                      <a:pt x="492" y="149"/>
                    </a:lnTo>
                    <a:lnTo>
                      <a:pt x="492" y="149"/>
                    </a:lnTo>
                    <a:lnTo>
                      <a:pt x="485" y="140"/>
                    </a:lnTo>
                    <a:lnTo>
                      <a:pt x="476" y="133"/>
                    </a:lnTo>
                    <a:lnTo>
                      <a:pt x="468" y="126"/>
                    </a:lnTo>
                    <a:lnTo>
                      <a:pt x="460" y="121"/>
                    </a:lnTo>
                    <a:lnTo>
                      <a:pt x="450" y="115"/>
                    </a:lnTo>
                    <a:lnTo>
                      <a:pt x="440" y="111"/>
                    </a:lnTo>
                    <a:lnTo>
                      <a:pt x="419" y="104"/>
                    </a:lnTo>
                    <a:lnTo>
                      <a:pt x="397" y="100"/>
                    </a:lnTo>
                    <a:lnTo>
                      <a:pt x="375" y="97"/>
                    </a:lnTo>
                    <a:lnTo>
                      <a:pt x="351" y="97"/>
                    </a:lnTo>
                    <a:lnTo>
                      <a:pt x="326" y="96"/>
                    </a:lnTo>
                    <a:lnTo>
                      <a:pt x="326" y="96"/>
                    </a:lnTo>
                    <a:lnTo>
                      <a:pt x="303" y="97"/>
                    </a:lnTo>
                    <a:lnTo>
                      <a:pt x="279" y="97"/>
                    </a:lnTo>
                    <a:lnTo>
                      <a:pt x="255" y="100"/>
                    </a:lnTo>
                    <a:lnTo>
                      <a:pt x="233" y="104"/>
                    </a:lnTo>
                    <a:lnTo>
                      <a:pt x="214" y="111"/>
                    </a:lnTo>
                    <a:lnTo>
                      <a:pt x="194" y="121"/>
                    </a:lnTo>
                    <a:lnTo>
                      <a:pt x="186" y="126"/>
                    </a:lnTo>
                    <a:lnTo>
                      <a:pt x="178" y="133"/>
                    </a:lnTo>
                    <a:lnTo>
                      <a:pt x="171" y="140"/>
                    </a:lnTo>
                    <a:lnTo>
                      <a:pt x="162" y="149"/>
                    </a:lnTo>
                    <a:lnTo>
                      <a:pt x="162" y="149"/>
                    </a:lnTo>
                    <a:lnTo>
                      <a:pt x="154" y="161"/>
                    </a:lnTo>
                    <a:lnTo>
                      <a:pt x="146" y="175"/>
                    </a:lnTo>
                    <a:lnTo>
                      <a:pt x="140" y="193"/>
                    </a:lnTo>
                    <a:lnTo>
                      <a:pt x="135" y="213"/>
                    </a:lnTo>
                    <a:lnTo>
                      <a:pt x="129" y="236"/>
                    </a:lnTo>
                    <a:lnTo>
                      <a:pt x="126" y="263"/>
                    </a:lnTo>
                    <a:lnTo>
                      <a:pt x="125" y="293"/>
                    </a:lnTo>
                    <a:lnTo>
                      <a:pt x="123" y="326"/>
                    </a:lnTo>
                    <a:lnTo>
                      <a:pt x="123" y="326"/>
                    </a:lnTo>
                    <a:lnTo>
                      <a:pt x="125" y="363"/>
                    </a:lnTo>
                    <a:lnTo>
                      <a:pt x="126" y="395"/>
                    </a:lnTo>
                    <a:lnTo>
                      <a:pt x="130" y="422"/>
                    </a:lnTo>
                    <a:lnTo>
                      <a:pt x="136" y="445"/>
                    </a:lnTo>
                    <a:lnTo>
                      <a:pt x="141" y="464"/>
                    </a:lnTo>
                    <a:lnTo>
                      <a:pt x="148" y="481"/>
                    </a:lnTo>
                    <a:lnTo>
                      <a:pt x="155" y="493"/>
                    </a:lnTo>
                    <a:lnTo>
                      <a:pt x="162" y="504"/>
                    </a:lnTo>
                    <a:lnTo>
                      <a:pt x="162" y="504"/>
                    </a:lnTo>
                    <a:close/>
                  </a:path>
                </a:pathLst>
              </a:custGeom>
              <a:solidFill>
                <a:srgbClr val="F5821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12" name="Freeform 43"/>
            <p:cNvSpPr>
              <a:spLocks/>
            </p:cNvSpPr>
            <p:nvPr/>
          </p:nvSpPr>
          <p:spPr bwMode="auto">
            <a:xfrm>
              <a:off x="2636838" y="2305050"/>
              <a:ext cx="323850" cy="1336675"/>
            </a:xfrm>
            <a:custGeom>
              <a:avLst/>
              <a:gdLst/>
              <a:ahLst/>
              <a:cxnLst>
                <a:cxn ang="0">
                  <a:pos x="46" y="800"/>
                </a:cxn>
                <a:cxn ang="0">
                  <a:pos x="204" y="800"/>
                </a:cxn>
                <a:cxn ang="0">
                  <a:pos x="204" y="842"/>
                </a:cxn>
                <a:cxn ang="0">
                  <a:pos x="0" y="842"/>
                </a:cxn>
                <a:cxn ang="0">
                  <a:pos x="0" y="0"/>
                </a:cxn>
                <a:cxn ang="0">
                  <a:pos x="204" y="0"/>
                </a:cxn>
                <a:cxn ang="0">
                  <a:pos x="204" y="43"/>
                </a:cxn>
                <a:cxn ang="0">
                  <a:pos x="46" y="43"/>
                </a:cxn>
                <a:cxn ang="0">
                  <a:pos x="46" y="800"/>
                </a:cxn>
              </a:cxnLst>
              <a:rect l="0" t="0" r="r" b="b"/>
              <a:pathLst>
                <a:path w="204" h="842">
                  <a:moveTo>
                    <a:pt x="46" y="800"/>
                  </a:moveTo>
                  <a:lnTo>
                    <a:pt x="204" y="800"/>
                  </a:lnTo>
                  <a:lnTo>
                    <a:pt x="204" y="842"/>
                  </a:lnTo>
                  <a:lnTo>
                    <a:pt x="0" y="842"/>
                  </a:lnTo>
                  <a:lnTo>
                    <a:pt x="0" y="0"/>
                  </a:lnTo>
                  <a:lnTo>
                    <a:pt x="204" y="0"/>
                  </a:lnTo>
                  <a:lnTo>
                    <a:pt x="204" y="43"/>
                  </a:lnTo>
                  <a:lnTo>
                    <a:pt x="46" y="43"/>
                  </a:lnTo>
                  <a:lnTo>
                    <a:pt x="46" y="800"/>
                  </a:lnTo>
                  <a:close/>
                </a:path>
              </a:pathLst>
            </a:custGeom>
            <a:solidFill>
              <a:srgbClr val="2162A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Freeform 44"/>
            <p:cNvSpPr>
              <a:spLocks/>
            </p:cNvSpPr>
            <p:nvPr/>
          </p:nvSpPr>
          <p:spPr bwMode="auto">
            <a:xfrm>
              <a:off x="8982075" y="2305050"/>
              <a:ext cx="323850" cy="1336675"/>
            </a:xfrm>
            <a:custGeom>
              <a:avLst/>
              <a:gdLst/>
              <a:ahLst/>
              <a:cxnLst>
                <a:cxn ang="0">
                  <a:pos x="158" y="800"/>
                </a:cxn>
                <a:cxn ang="0">
                  <a:pos x="0" y="800"/>
                </a:cxn>
                <a:cxn ang="0">
                  <a:pos x="0" y="842"/>
                </a:cxn>
                <a:cxn ang="0">
                  <a:pos x="204" y="842"/>
                </a:cxn>
                <a:cxn ang="0">
                  <a:pos x="204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158" y="43"/>
                </a:cxn>
                <a:cxn ang="0">
                  <a:pos x="158" y="800"/>
                </a:cxn>
              </a:cxnLst>
              <a:rect l="0" t="0" r="r" b="b"/>
              <a:pathLst>
                <a:path w="204" h="842">
                  <a:moveTo>
                    <a:pt x="158" y="800"/>
                  </a:moveTo>
                  <a:lnTo>
                    <a:pt x="0" y="800"/>
                  </a:lnTo>
                  <a:lnTo>
                    <a:pt x="0" y="842"/>
                  </a:lnTo>
                  <a:lnTo>
                    <a:pt x="204" y="842"/>
                  </a:lnTo>
                  <a:lnTo>
                    <a:pt x="204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158" y="43"/>
                  </a:lnTo>
                  <a:lnTo>
                    <a:pt x="158" y="800"/>
                  </a:lnTo>
                  <a:close/>
                </a:path>
              </a:pathLst>
            </a:custGeom>
            <a:solidFill>
              <a:srgbClr val="2162A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4" name="Группа 49"/>
            <p:cNvGrpSpPr/>
            <p:nvPr/>
          </p:nvGrpSpPr>
          <p:grpSpPr>
            <a:xfrm>
              <a:off x="3184525" y="1795463"/>
              <a:ext cx="5583237" cy="1025524"/>
              <a:chOff x="3184525" y="1795463"/>
              <a:chExt cx="5583237" cy="1025524"/>
            </a:xfrm>
          </p:grpSpPr>
          <p:sp>
            <p:nvSpPr>
              <p:cNvPr id="15" name="Freeform 35"/>
              <p:cNvSpPr>
                <a:spLocks noEditPoints="1"/>
              </p:cNvSpPr>
              <p:nvPr/>
            </p:nvSpPr>
            <p:spPr bwMode="auto">
              <a:xfrm>
                <a:off x="3184525" y="1795463"/>
                <a:ext cx="1001712" cy="1023937"/>
              </a:xfrm>
              <a:custGeom>
                <a:avLst/>
                <a:gdLst/>
                <a:ahLst/>
                <a:cxnLst>
                  <a:cxn ang="0">
                    <a:pos x="244" y="68"/>
                  </a:cxn>
                  <a:cxn ang="0">
                    <a:pos x="244" y="68"/>
                  </a:cxn>
                  <a:cxn ang="0">
                    <a:pos x="257" y="42"/>
                  </a:cxn>
                  <a:cxn ang="0">
                    <a:pos x="264" y="31"/>
                  </a:cxn>
                  <a:cxn ang="0">
                    <a:pos x="271" y="21"/>
                  </a:cxn>
                  <a:cxn ang="0">
                    <a:pos x="281" y="13"/>
                  </a:cxn>
                  <a:cxn ang="0">
                    <a:pos x="290" y="6"/>
                  </a:cxn>
                  <a:cxn ang="0">
                    <a:pos x="303" y="1"/>
                  </a:cxn>
                  <a:cxn ang="0">
                    <a:pos x="315" y="0"/>
                  </a:cxn>
                  <a:cxn ang="0">
                    <a:pos x="315" y="0"/>
                  </a:cxn>
                  <a:cxn ang="0">
                    <a:pos x="329" y="1"/>
                  </a:cxn>
                  <a:cxn ang="0">
                    <a:pos x="340" y="6"/>
                  </a:cxn>
                  <a:cxn ang="0">
                    <a:pos x="351" y="13"/>
                  </a:cxn>
                  <a:cxn ang="0">
                    <a:pos x="360" y="21"/>
                  </a:cxn>
                  <a:cxn ang="0">
                    <a:pos x="368" y="32"/>
                  </a:cxn>
                  <a:cxn ang="0">
                    <a:pos x="375" y="43"/>
                  </a:cxn>
                  <a:cxn ang="0">
                    <a:pos x="386" y="68"/>
                  </a:cxn>
                  <a:cxn ang="0">
                    <a:pos x="631" y="645"/>
                  </a:cxn>
                  <a:cxn ang="0">
                    <a:pos x="578" y="645"/>
                  </a:cxn>
                  <a:cxn ang="0">
                    <a:pos x="500" y="460"/>
                  </a:cxn>
                  <a:cxn ang="0">
                    <a:pos x="130" y="460"/>
                  </a:cxn>
                  <a:cxn ang="0">
                    <a:pos x="53" y="645"/>
                  </a:cxn>
                  <a:cxn ang="0">
                    <a:pos x="0" y="645"/>
                  </a:cxn>
                  <a:cxn ang="0">
                    <a:pos x="244" y="68"/>
                  </a:cxn>
                  <a:cxn ang="0">
                    <a:pos x="150" y="415"/>
                  </a:cxn>
                  <a:cxn ang="0">
                    <a:pos x="482" y="415"/>
                  </a:cxn>
                  <a:cxn ang="0">
                    <a:pos x="342" y="82"/>
                  </a:cxn>
                  <a:cxn ang="0">
                    <a:pos x="342" y="82"/>
                  </a:cxn>
                  <a:cxn ang="0">
                    <a:pos x="338" y="71"/>
                  </a:cxn>
                  <a:cxn ang="0">
                    <a:pos x="332" y="58"/>
                  </a:cxn>
                  <a:cxn ang="0">
                    <a:pos x="328" y="54"/>
                  </a:cxn>
                  <a:cxn ang="0">
                    <a:pos x="325" y="50"/>
                  </a:cxn>
                  <a:cxn ang="0">
                    <a:pos x="321" y="47"/>
                  </a:cxn>
                  <a:cxn ang="0">
                    <a:pos x="315" y="46"/>
                  </a:cxn>
                  <a:cxn ang="0">
                    <a:pos x="315" y="46"/>
                  </a:cxn>
                  <a:cxn ang="0">
                    <a:pos x="311" y="47"/>
                  </a:cxn>
                  <a:cxn ang="0">
                    <a:pos x="307" y="50"/>
                  </a:cxn>
                  <a:cxn ang="0">
                    <a:pos x="303" y="54"/>
                  </a:cxn>
                  <a:cxn ang="0">
                    <a:pos x="300" y="58"/>
                  </a:cxn>
                  <a:cxn ang="0">
                    <a:pos x="294" y="71"/>
                  </a:cxn>
                  <a:cxn ang="0">
                    <a:pos x="289" y="82"/>
                  </a:cxn>
                  <a:cxn ang="0">
                    <a:pos x="150" y="415"/>
                  </a:cxn>
                </a:cxnLst>
                <a:rect l="0" t="0" r="r" b="b"/>
                <a:pathLst>
                  <a:path w="631" h="645">
                    <a:moveTo>
                      <a:pt x="244" y="68"/>
                    </a:moveTo>
                    <a:lnTo>
                      <a:pt x="244" y="68"/>
                    </a:lnTo>
                    <a:lnTo>
                      <a:pt x="257" y="42"/>
                    </a:lnTo>
                    <a:lnTo>
                      <a:pt x="264" y="31"/>
                    </a:lnTo>
                    <a:lnTo>
                      <a:pt x="271" y="21"/>
                    </a:lnTo>
                    <a:lnTo>
                      <a:pt x="281" y="13"/>
                    </a:lnTo>
                    <a:lnTo>
                      <a:pt x="290" y="6"/>
                    </a:lnTo>
                    <a:lnTo>
                      <a:pt x="303" y="1"/>
                    </a:lnTo>
                    <a:lnTo>
                      <a:pt x="315" y="0"/>
                    </a:lnTo>
                    <a:lnTo>
                      <a:pt x="315" y="0"/>
                    </a:lnTo>
                    <a:lnTo>
                      <a:pt x="329" y="1"/>
                    </a:lnTo>
                    <a:lnTo>
                      <a:pt x="340" y="6"/>
                    </a:lnTo>
                    <a:lnTo>
                      <a:pt x="351" y="13"/>
                    </a:lnTo>
                    <a:lnTo>
                      <a:pt x="360" y="21"/>
                    </a:lnTo>
                    <a:lnTo>
                      <a:pt x="368" y="32"/>
                    </a:lnTo>
                    <a:lnTo>
                      <a:pt x="375" y="43"/>
                    </a:lnTo>
                    <a:lnTo>
                      <a:pt x="386" y="68"/>
                    </a:lnTo>
                    <a:lnTo>
                      <a:pt x="631" y="645"/>
                    </a:lnTo>
                    <a:lnTo>
                      <a:pt x="578" y="645"/>
                    </a:lnTo>
                    <a:lnTo>
                      <a:pt x="500" y="460"/>
                    </a:lnTo>
                    <a:lnTo>
                      <a:pt x="130" y="460"/>
                    </a:lnTo>
                    <a:lnTo>
                      <a:pt x="53" y="645"/>
                    </a:lnTo>
                    <a:lnTo>
                      <a:pt x="0" y="645"/>
                    </a:lnTo>
                    <a:lnTo>
                      <a:pt x="244" y="68"/>
                    </a:lnTo>
                    <a:close/>
                    <a:moveTo>
                      <a:pt x="150" y="415"/>
                    </a:moveTo>
                    <a:lnTo>
                      <a:pt x="482" y="415"/>
                    </a:lnTo>
                    <a:lnTo>
                      <a:pt x="342" y="82"/>
                    </a:lnTo>
                    <a:lnTo>
                      <a:pt x="342" y="82"/>
                    </a:lnTo>
                    <a:lnTo>
                      <a:pt x="338" y="71"/>
                    </a:lnTo>
                    <a:lnTo>
                      <a:pt x="332" y="58"/>
                    </a:lnTo>
                    <a:lnTo>
                      <a:pt x="328" y="54"/>
                    </a:lnTo>
                    <a:lnTo>
                      <a:pt x="325" y="50"/>
                    </a:lnTo>
                    <a:lnTo>
                      <a:pt x="321" y="47"/>
                    </a:lnTo>
                    <a:lnTo>
                      <a:pt x="315" y="46"/>
                    </a:lnTo>
                    <a:lnTo>
                      <a:pt x="315" y="46"/>
                    </a:lnTo>
                    <a:lnTo>
                      <a:pt x="311" y="47"/>
                    </a:lnTo>
                    <a:lnTo>
                      <a:pt x="307" y="50"/>
                    </a:lnTo>
                    <a:lnTo>
                      <a:pt x="303" y="54"/>
                    </a:lnTo>
                    <a:lnTo>
                      <a:pt x="300" y="58"/>
                    </a:lnTo>
                    <a:lnTo>
                      <a:pt x="294" y="71"/>
                    </a:lnTo>
                    <a:lnTo>
                      <a:pt x="289" y="82"/>
                    </a:lnTo>
                    <a:lnTo>
                      <a:pt x="150" y="41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Freeform 36"/>
              <p:cNvSpPr>
                <a:spLocks noEditPoints="1"/>
              </p:cNvSpPr>
              <p:nvPr/>
            </p:nvSpPr>
            <p:spPr bwMode="auto">
              <a:xfrm>
                <a:off x="4303713" y="1806575"/>
                <a:ext cx="811212" cy="1014412"/>
              </a:xfrm>
              <a:custGeom>
                <a:avLst/>
                <a:gdLst/>
                <a:ahLst/>
                <a:cxnLst>
                  <a:cxn ang="0">
                    <a:pos x="1" y="67"/>
                  </a:cxn>
                  <a:cxn ang="0">
                    <a:pos x="13" y="28"/>
                  </a:cxn>
                  <a:cxn ang="0">
                    <a:pos x="23" y="15"/>
                  </a:cxn>
                  <a:cxn ang="0">
                    <a:pos x="44" y="4"/>
                  </a:cxn>
                  <a:cxn ang="0">
                    <a:pos x="368" y="0"/>
                  </a:cxn>
                  <a:cxn ang="0">
                    <a:pos x="400" y="3"/>
                  </a:cxn>
                  <a:cxn ang="0">
                    <a:pos x="437" y="17"/>
                  </a:cxn>
                  <a:cxn ang="0">
                    <a:pos x="464" y="36"/>
                  </a:cxn>
                  <a:cxn ang="0">
                    <a:pos x="476" y="50"/>
                  </a:cxn>
                  <a:cxn ang="0">
                    <a:pos x="497" y="103"/>
                  </a:cxn>
                  <a:cxn ang="0">
                    <a:pos x="504" y="172"/>
                  </a:cxn>
                  <a:cxn ang="0">
                    <a:pos x="501" y="215"/>
                  </a:cxn>
                  <a:cxn ang="0">
                    <a:pos x="492" y="256"/>
                  </a:cxn>
                  <a:cxn ang="0">
                    <a:pos x="476" y="281"/>
                  </a:cxn>
                  <a:cxn ang="0">
                    <a:pos x="457" y="299"/>
                  </a:cxn>
                  <a:cxn ang="0">
                    <a:pos x="435" y="310"/>
                  </a:cxn>
                  <a:cxn ang="0">
                    <a:pos x="418" y="317"/>
                  </a:cxn>
                  <a:cxn ang="0">
                    <a:pos x="450" y="326"/>
                  </a:cxn>
                  <a:cxn ang="0">
                    <a:pos x="474" y="340"/>
                  </a:cxn>
                  <a:cxn ang="0">
                    <a:pos x="493" y="365"/>
                  </a:cxn>
                  <a:cxn ang="0">
                    <a:pos x="508" y="406"/>
                  </a:cxn>
                  <a:cxn ang="0">
                    <a:pos x="511" y="465"/>
                  </a:cxn>
                  <a:cxn ang="0">
                    <a:pos x="508" y="518"/>
                  </a:cxn>
                  <a:cxn ang="0">
                    <a:pos x="494" y="568"/>
                  </a:cxn>
                  <a:cxn ang="0">
                    <a:pos x="472" y="600"/>
                  </a:cxn>
                  <a:cxn ang="0">
                    <a:pos x="439" y="628"/>
                  </a:cxn>
                  <a:cxn ang="0">
                    <a:pos x="405" y="638"/>
                  </a:cxn>
                  <a:cxn ang="0">
                    <a:pos x="100" y="638"/>
                  </a:cxn>
                  <a:cxn ang="0">
                    <a:pos x="59" y="636"/>
                  </a:cxn>
                  <a:cxn ang="0">
                    <a:pos x="27" y="625"/>
                  </a:cxn>
                  <a:cxn ang="0">
                    <a:pos x="12" y="610"/>
                  </a:cxn>
                  <a:cxn ang="0">
                    <a:pos x="2" y="588"/>
                  </a:cxn>
                  <a:cxn ang="0">
                    <a:pos x="0" y="85"/>
                  </a:cxn>
                  <a:cxn ang="0">
                    <a:pos x="347" y="296"/>
                  </a:cxn>
                  <a:cxn ang="0">
                    <a:pos x="392" y="292"/>
                  </a:cxn>
                  <a:cxn ang="0">
                    <a:pos x="424" y="276"/>
                  </a:cxn>
                  <a:cxn ang="0">
                    <a:pos x="437" y="258"/>
                  </a:cxn>
                  <a:cxn ang="0">
                    <a:pos x="447" y="218"/>
                  </a:cxn>
                  <a:cxn ang="0">
                    <a:pos x="451" y="167"/>
                  </a:cxn>
                  <a:cxn ang="0">
                    <a:pos x="444" y="106"/>
                  </a:cxn>
                  <a:cxn ang="0">
                    <a:pos x="430" y="74"/>
                  </a:cxn>
                  <a:cxn ang="0">
                    <a:pos x="415" y="57"/>
                  </a:cxn>
                  <a:cxn ang="0">
                    <a:pos x="390" y="46"/>
                  </a:cxn>
                  <a:cxn ang="0">
                    <a:pos x="84" y="44"/>
                  </a:cxn>
                  <a:cxn ang="0">
                    <a:pos x="70" y="44"/>
                  </a:cxn>
                  <a:cxn ang="0">
                    <a:pos x="58" y="51"/>
                  </a:cxn>
                  <a:cxn ang="0">
                    <a:pos x="48" y="74"/>
                  </a:cxn>
                  <a:cxn ang="0">
                    <a:pos x="48" y="545"/>
                  </a:cxn>
                  <a:cxn ang="0">
                    <a:pos x="50" y="572"/>
                  </a:cxn>
                  <a:cxn ang="0">
                    <a:pos x="55" y="585"/>
                  </a:cxn>
                  <a:cxn ang="0">
                    <a:pos x="73" y="593"/>
                  </a:cxn>
                  <a:cxn ang="0">
                    <a:pos x="351" y="595"/>
                  </a:cxn>
                  <a:cxn ang="0">
                    <a:pos x="383" y="593"/>
                  </a:cxn>
                  <a:cxn ang="0">
                    <a:pos x="418" y="582"/>
                  </a:cxn>
                  <a:cxn ang="0">
                    <a:pos x="437" y="564"/>
                  </a:cxn>
                  <a:cxn ang="0">
                    <a:pos x="451" y="531"/>
                  </a:cxn>
                  <a:cxn ang="0">
                    <a:pos x="458" y="467"/>
                  </a:cxn>
                  <a:cxn ang="0">
                    <a:pos x="454" y="417"/>
                  </a:cxn>
                  <a:cxn ang="0">
                    <a:pos x="446" y="382"/>
                  </a:cxn>
                  <a:cxn ang="0">
                    <a:pos x="436" y="367"/>
                  </a:cxn>
                  <a:cxn ang="0">
                    <a:pos x="414" y="349"/>
                  </a:cxn>
                  <a:cxn ang="0">
                    <a:pos x="386" y="340"/>
                  </a:cxn>
                  <a:cxn ang="0">
                    <a:pos x="48" y="545"/>
                  </a:cxn>
                </a:cxnLst>
                <a:rect l="0" t="0" r="r" b="b"/>
                <a:pathLst>
                  <a:path w="511" h="639">
                    <a:moveTo>
                      <a:pt x="0" y="85"/>
                    </a:moveTo>
                    <a:lnTo>
                      <a:pt x="0" y="85"/>
                    </a:lnTo>
                    <a:lnTo>
                      <a:pt x="1" y="67"/>
                    </a:lnTo>
                    <a:lnTo>
                      <a:pt x="4" y="50"/>
                    </a:lnTo>
                    <a:lnTo>
                      <a:pt x="9" y="35"/>
                    </a:lnTo>
                    <a:lnTo>
                      <a:pt x="13" y="28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3" y="15"/>
                    </a:lnTo>
                    <a:lnTo>
                      <a:pt x="30" y="11"/>
                    </a:lnTo>
                    <a:lnTo>
                      <a:pt x="37" y="7"/>
                    </a:lnTo>
                    <a:lnTo>
                      <a:pt x="44" y="4"/>
                    </a:lnTo>
                    <a:lnTo>
                      <a:pt x="59" y="1"/>
                    </a:lnTo>
                    <a:lnTo>
                      <a:pt x="73" y="0"/>
                    </a:lnTo>
                    <a:lnTo>
                      <a:pt x="368" y="0"/>
                    </a:lnTo>
                    <a:lnTo>
                      <a:pt x="368" y="0"/>
                    </a:lnTo>
                    <a:lnTo>
                      <a:pt x="385" y="1"/>
                    </a:lnTo>
                    <a:lnTo>
                      <a:pt x="400" y="3"/>
                    </a:lnTo>
                    <a:lnTo>
                      <a:pt x="414" y="7"/>
                    </a:lnTo>
                    <a:lnTo>
                      <a:pt x="426" y="11"/>
                    </a:lnTo>
                    <a:lnTo>
                      <a:pt x="437" y="17"/>
                    </a:lnTo>
                    <a:lnTo>
                      <a:pt x="449" y="22"/>
                    </a:lnTo>
                    <a:lnTo>
                      <a:pt x="457" y="29"/>
                    </a:lnTo>
                    <a:lnTo>
                      <a:pt x="464" y="36"/>
                    </a:lnTo>
                    <a:lnTo>
                      <a:pt x="464" y="36"/>
                    </a:lnTo>
                    <a:lnTo>
                      <a:pt x="471" y="43"/>
                    </a:lnTo>
                    <a:lnTo>
                      <a:pt x="476" y="50"/>
                    </a:lnTo>
                    <a:lnTo>
                      <a:pt x="485" y="67"/>
                    </a:lnTo>
                    <a:lnTo>
                      <a:pt x="493" y="85"/>
                    </a:lnTo>
                    <a:lnTo>
                      <a:pt x="497" y="103"/>
                    </a:lnTo>
                    <a:lnTo>
                      <a:pt x="501" y="121"/>
                    </a:lnTo>
                    <a:lnTo>
                      <a:pt x="503" y="139"/>
                    </a:lnTo>
                    <a:lnTo>
                      <a:pt x="504" y="172"/>
                    </a:lnTo>
                    <a:lnTo>
                      <a:pt x="504" y="172"/>
                    </a:lnTo>
                    <a:lnTo>
                      <a:pt x="503" y="201"/>
                    </a:lnTo>
                    <a:lnTo>
                      <a:pt x="501" y="215"/>
                    </a:lnTo>
                    <a:lnTo>
                      <a:pt x="500" y="229"/>
                    </a:lnTo>
                    <a:lnTo>
                      <a:pt x="496" y="243"/>
                    </a:lnTo>
                    <a:lnTo>
                      <a:pt x="492" y="256"/>
                    </a:lnTo>
                    <a:lnTo>
                      <a:pt x="485" y="268"/>
                    </a:lnTo>
                    <a:lnTo>
                      <a:pt x="476" y="281"/>
                    </a:lnTo>
                    <a:lnTo>
                      <a:pt x="476" y="281"/>
                    </a:lnTo>
                    <a:lnTo>
                      <a:pt x="471" y="288"/>
                    </a:lnTo>
                    <a:lnTo>
                      <a:pt x="464" y="293"/>
                    </a:lnTo>
                    <a:lnTo>
                      <a:pt x="457" y="299"/>
                    </a:lnTo>
                    <a:lnTo>
                      <a:pt x="450" y="304"/>
                    </a:lnTo>
                    <a:lnTo>
                      <a:pt x="443" y="307"/>
                    </a:lnTo>
                    <a:lnTo>
                      <a:pt x="435" y="310"/>
                    </a:lnTo>
                    <a:lnTo>
                      <a:pt x="418" y="314"/>
                    </a:lnTo>
                    <a:lnTo>
                      <a:pt x="418" y="317"/>
                    </a:lnTo>
                    <a:lnTo>
                      <a:pt x="418" y="317"/>
                    </a:lnTo>
                    <a:lnTo>
                      <a:pt x="430" y="320"/>
                    </a:lnTo>
                    <a:lnTo>
                      <a:pt x="440" y="322"/>
                    </a:lnTo>
                    <a:lnTo>
                      <a:pt x="450" y="326"/>
                    </a:lnTo>
                    <a:lnTo>
                      <a:pt x="458" y="331"/>
                    </a:lnTo>
                    <a:lnTo>
                      <a:pt x="467" y="336"/>
                    </a:lnTo>
                    <a:lnTo>
                      <a:pt x="474" y="340"/>
                    </a:lnTo>
                    <a:lnTo>
                      <a:pt x="485" y="351"/>
                    </a:lnTo>
                    <a:lnTo>
                      <a:pt x="485" y="351"/>
                    </a:lnTo>
                    <a:lnTo>
                      <a:pt x="493" y="365"/>
                    </a:lnTo>
                    <a:lnTo>
                      <a:pt x="500" y="378"/>
                    </a:lnTo>
                    <a:lnTo>
                      <a:pt x="504" y="392"/>
                    </a:lnTo>
                    <a:lnTo>
                      <a:pt x="508" y="406"/>
                    </a:lnTo>
                    <a:lnTo>
                      <a:pt x="510" y="421"/>
                    </a:lnTo>
                    <a:lnTo>
                      <a:pt x="510" y="436"/>
                    </a:lnTo>
                    <a:lnTo>
                      <a:pt x="511" y="465"/>
                    </a:lnTo>
                    <a:lnTo>
                      <a:pt x="511" y="465"/>
                    </a:lnTo>
                    <a:lnTo>
                      <a:pt x="510" y="500"/>
                    </a:lnTo>
                    <a:lnTo>
                      <a:pt x="508" y="518"/>
                    </a:lnTo>
                    <a:lnTo>
                      <a:pt x="506" y="535"/>
                    </a:lnTo>
                    <a:lnTo>
                      <a:pt x="501" y="552"/>
                    </a:lnTo>
                    <a:lnTo>
                      <a:pt x="494" y="568"/>
                    </a:lnTo>
                    <a:lnTo>
                      <a:pt x="485" y="585"/>
                    </a:lnTo>
                    <a:lnTo>
                      <a:pt x="472" y="600"/>
                    </a:lnTo>
                    <a:lnTo>
                      <a:pt x="472" y="600"/>
                    </a:lnTo>
                    <a:lnTo>
                      <a:pt x="461" y="613"/>
                    </a:lnTo>
                    <a:lnTo>
                      <a:pt x="450" y="621"/>
                    </a:lnTo>
                    <a:lnTo>
                      <a:pt x="439" y="628"/>
                    </a:lnTo>
                    <a:lnTo>
                      <a:pt x="428" y="632"/>
                    </a:lnTo>
                    <a:lnTo>
                      <a:pt x="417" y="635"/>
                    </a:lnTo>
                    <a:lnTo>
                      <a:pt x="405" y="638"/>
                    </a:lnTo>
                    <a:lnTo>
                      <a:pt x="382" y="638"/>
                    </a:lnTo>
                    <a:lnTo>
                      <a:pt x="100" y="638"/>
                    </a:lnTo>
                    <a:lnTo>
                      <a:pt x="100" y="638"/>
                    </a:lnTo>
                    <a:lnTo>
                      <a:pt x="80" y="639"/>
                    </a:lnTo>
                    <a:lnTo>
                      <a:pt x="70" y="638"/>
                    </a:lnTo>
                    <a:lnTo>
                      <a:pt x="59" y="636"/>
                    </a:lnTo>
                    <a:lnTo>
                      <a:pt x="48" y="635"/>
                    </a:lnTo>
                    <a:lnTo>
                      <a:pt x="37" y="631"/>
                    </a:lnTo>
                    <a:lnTo>
                      <a:pt x="27" y="625"/>
                    </a:lnTo>
                    <a:lnTo>
                      <a:pt x="18" y="617"/>
                    </a:lnTo>
                    <a:lnTo>
                      <a:pt x="18" y="617"/>
                    </a:lnTo>
                    <a:lnTo>
                      <a:pt x="12" y="610"/>
                    </a:lnTo>
                    <a:lnTo>
                      <a:pt x="8" y="603"/>
                    </a:lnTo>
                    <a:lnTo>
                      <a:pt x="5" y="595"/>
                    </a:lnTo>
                    <a:lnTo>
                      <a:pt x="2" y="588"/>
                    </a:lnTo>
                    <a:lnTo>
                      <a:pt x="0" y="571"/>
                    </a:lnTo>
                    <a:lnTo>
                      <a:pt x="0" y="556"/>
                    </a:lnTo>
                    <a:lnTo>
                      <a:pt x="0" y="85"/>
                    </a:lnTo>
                    <a:close/>
                    <a:moveTo>
                      <a:pt x="48" y="296"/>
                    </a:moveTo>
                    <a:lnTo>
                      <a:pt x="347" y="296"/>
                    </a:lnTo>
                    <a:lnTo>
                      <a:pt x="347" y="296"/>
                    </a:lnTo>
                    <a:lnTo>
                      <a:pt x="369" y="294"/>
                    </a:lnTo>
                    <a:lnTo>
                      <a:pt x="380" y="293"/>
                    </a:lnTo>
                    <a:lnTo>
                      <a:pt x="392" y="292"/>
                    </a:lnTo>
                    <a:lnTo>
                      <a:pt x="403" y="288"/>
                    </a:lnTo>
                    <a:lnTo>
                      <a:pt x="414" y="283"/>
                    </a:lnTo>
                    <a:lnTo>
                      <a:pt x="424" y="276"/>
                    </a:lnTo>
                    <a:lnTo>
                      <a:pt x="432" y="267"/>
                    </a:lnTo>
                    <a:lnTo>
                      <a:pt x="432" y="267"/>
                    </a:lnTo>
                    <a:lnTo>
                      <a:pt x="437" y="258"/>
                    </a:lnTo>
                    <a:lnTo>
                      <a:pt x="442" y="246"/>
                    </a:lnTo>
                    <a:lnTo>
                      <a:pt x="446" y="232"/>
                    </a:lnTo>
                    <a:lnTo>
                      <a:pt x="447" y="218"/>
                    </a:lnTo>
                    <a:lnTo>
                      <a:pt x="451" y="190"/>
                    </a:lnTo>
                    <a:lnTo>
                      <a:pt x="451" y="167"/>
                    </a:lnTo>
                    <a:lnTo>
                      <a:pt x="451" y="167"/>
                    </a:lnTo>
                    <a:lnTo>
                      <a:pt x="450" y="142"/>
                    </a:lnTo>
                    <a:lnTo>
                      <a:pt x="449" y="122"/>
                    </a:lnTo>
                    <a:lnTo>
                      <a:pt x="444" y="106"/>
                    </a:lnTo>
                    <a:lnTo>
                      <a:pt x="440" y="92"/>
                    </a:lnTo>
                    <a:lnTo>
                      <a:pt x="436" y="82"/>
                    </a:lnTo>
                    <a:lnTo>
                      <a:pt x="430" y="74"/>
                    </a:lnTo>
                    <a:lnTo>
                      <a:pt x="422" y="62"/>
                    </a:lnTo>
                    <a:lnTo>
                      <a:pt x="422" y="62"/>
                    </a:lnTo>
                    <a:lnTo>
                      <a:pt x="415" y="57"/>
                    </a:lnTo>
                    <a:lnTo>
                      <a:pt x="407" y="53"/>
                    </a:lnTo>
                    <a:lnTo>
                      <a:pt x="399" y="49"/>
                    </a:lnTo>
                    <a:lnTo>
                      <a:pt x="390" y="46"/>
                    </a:lnTo>
                    <a:lnTo>
                      <a:pt x="375" y="44"/>
                    </a:lnTo>
                    <a:lnTo>
                      <a:pt x="361" y="44"/>
                    </a:lnTo>
                    <a:lnTo>
                      <a:pt x="84" y="44"/>
                    </a:lnTo>
                    <a:lnTo>
                      <a:pt x="84" y="44"/>
                    </a:lnTo>
                    <a:lnTo>
                      <a:pt x="77" y="44"/>
                    </a:lnTo>
                    <a:lnTo>
                      <a:pt x="70" y="44"/>
                    </a:lnTo>
                    <a:lnTo>
                      <a:pt x="64" y="47"/>
                    </a:lnTo>
                    <a:lnTo>
                      <a:pt x="58" y="51"/>
                    </a:lnTo>
                    <a:lnTo>
                      <a:pt x="58" y="51"/>
                    </a:lnTo>
                    <a:lnTo>
                      <a:pt x="54" y="57"/>
                    </a:lnTo>
                    <a:lnTo>
                      <a:pt x="51" y="65"/>
                    </a:lnTo>
                    <a:lnTo>
                      <a:pt x="48" y="74"/>
                    </a:lnTo>
                    <a:lnTo>
                      <a:pt x="48" y="81"/>
                    </a:lnTo>
                    <a:lnTo>
                      <a:pt x="48" y="296"/>
                    </a:lnTo>
                    <a:close/>
                    <a:moveTo>
                      <a:pt x="48" y="545"/>
                    </a:moveTo>
                    <a:lnTo>
                      <a:pt x="48" y="545"/>
                    </a:lnTo>
                    <a:lnTo>
                      <a:pt x="48" y="561"/>
                    </a:lnTo>
                    <a:lnTo>
                      <a:pt x="50" y="572"/>
                    </a:lnTo>
                    <a:lnTo>
                      <a:pt x="52" y="581"/>
                    </a:lnTo>
                    <a:lnTo>
                      <a:pt x="55" y="585"/>
                    </a:lnTo>
                    <a:lnTo>
                      <a:pt x="55" y="585"/>
                    </a:lnTo>
                    <a:lnTo>
                      <a:pt x="58" y="588"/>
                    </a:lnTo>
                    <a:lnTo>
                      <a:pt x="62" y="590"/>
                    </a:lnTo>
                    <a:lnTo>
                      <a:pt x="73" y="593"/>
                    </a:lnTo>
                    <a:lnTo>
                      <a:pt x="86" y="595"/>
                    </a:lnTo>
                    <a:lnTo>
                      <a:pt x="97" y="595"/>
                    </a:lnTo>
                    <a:lnTo>
                      <a:pt x="351" y="595"/>
                    </a:lnTo>
                    <a:lnTo>
                      <a:pt x="351" y="595"/>
                    </a:lnTo>
                    <a:lnTo>
                      <a:pt x="372" y="595"/>
                    </a:lnTo>
                    <a:lnTo>
                      <a:pt x="383" y="593"/>
                    </a:lnTo>
                    <a:lnTo>
                      <a:pt x="396" y="590"/>
                    </a:lnTo>
                    <a:lnTo>
                      <a:pt x="407" y="588"/>
                    </a:lnTo>
                    <a:lnTo>
                      <a:pt x="418" y="582"/>
                    </a:lnTo>
                    <a:lnTo>
                      <a:pt x="429" y="575"/>
                    </a:lnTo>
                    <a:lnTo>
                      <a:pt x="437" y="564"/>
                    </a:lnTo>
                    <a:lnTo>
                      <a:pt x="437" y="564"/>
                    </a:lnTo>
                    <a:lnTo>
                      <a:pt x="443" y="556"/>
                    </a:lnTo>
                    <a:lnTo>
                      <a:pt x="447" y="545"/>
                    </a:lnTo>
                    <a:lnTo>
                      <a:pt x="451" y="531"/>
                    </a:lnTo>
                    <a:lnTo>
                      <a:pt x="454" y="518"/>
                    </a:lnTo>
                    <a:lnTo>
                      <a:pt x="457" y="490"/>
                    </a:lnTo>
                    <a:lnTo>
                      <a:pt x="458" y="467"/>
                    </a:lnTo>
                    <a:lnTo>
                      <a:pt x="458" y="467"/>
                    </a:lnTo>
                    <a:lnTo>
                      <a:pt x="457" y="443"/>
                    </a:lnTo>
                    <a:lnTo>
                      <a:pt x="454" y="417"/>
                    </a:lnTo>
                    <a:lnTo>
                      <a:pt x="453" y="404"/>
                    </a:lnTo>
                    <a:lnTo>
                      <a:pt x="450" y="392"/>
                    </a:lnTo>
                    <a:lnTo>
                      <a:pt x="446" y="382"/>
                    </a:lnTo>
                    <a:lnTo>
                      <a:pt x="442" y="374"/>
                    </a:lnTo>
                    <a:lnTo>
                      <a:pt x="442" y="374"/>
                    </a:lnTo>
                    <a:lnTo>
                      <a:pt x="436" y="367"/>
                    </a:lnTo>
                    <a:lnTo>
                      <a:pt x="429" y="360"/>
                    </a:lnTo>
                    <a:lnTo>
                      <a:pt x="422" y="354"/>
                    </a:lnTo>
                    <a:lnTo>
                      <a:pt x="414" y="349"/>
                    </a:lnTo>
                    <a:lnTo>
                      <a:pt x="405" y="345"/>
                    </a:lnTo>
                    <a:lnTo>
                      <a:pt x="396" y="342"/>
                    </a:lnTo>
                    <a:lnTo>
                      <a:pt x="386" y="340"/>
                    </a:lnTo>
                    <a:lnTo>
                      <a:pt x="376" y="339"/>
                    </a:lnTo>
                    <a:lnTo>
                      <a:pt x="48" y="339"/>
                    </a:lnTo>
                    <a:lnTo>
                      <a:pt x="48" y="54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7" name="Freeform 37"/>
              <p:cNvSpPr>
                <a:spLocks/>
              </p:cNvSpPr>
              <p:nvPr/>
            </p:nvSpPr>
            <p:spPr bwMode="auto">
              <a:xfrm>
                <a:off x="5276850" y="1806575"/>
                <a:ext cx="685800" cy="1012825"/>
              </a:xfrm>
              <a:custGeom>
                <a:avLst/>
                <a:gdLst/>
                <a:ahLst/>
                <a:cxnLst>
                  <a:cxn ang="0">
                    <a:pos x="0" y="638"/>
                  </a:cxn>
                  <a:cxn ang="0">
                    <a:pos x="0" y="72"/>
                  </a:cxn>
                  <a:cxn ang="0">
                    <a:pos x="0" y="72"/>
                  </a:cxn>
                  <a:cxn ang="0">
                    <a:pos x="0" y="60"/>
                  </a:cxn>
                  <a:cxn ang="0">
                    <a:pos x="2" y="46"/>
                  </a:cxn>
                  <a:cxn ang="0">
                    <a:pos x="5" y="40"/>
                  </a:cxn>
                  <a:cxn ang="0">
                    <a:pos x="8" y="33"/>
                  </a:cxn>
                  <a:cxn ang="0">
                    <a:pos x="12" y="26"/>
                  </a:cxn>
                  <a:cxn ang="0">
                    <a:pos x="18" y="21"/>
                  </a:cxn>
                  <a:cxn ang="0">
                    <a:pos x="18" y="21"/>
                  </a:cxn>
                  <a:cxn ang="0">
                    <a:pos x="25" y="14"/>
                  </a:cxn>
                  <a:cxn ang="0">
                    <a:pos x="32" y="10"/>
                  </a:cxn>
                  <a:cxn ang="0">
                    <a:pos x="39" y="7"/>
                  </a:cxn>
                  <a:cxn ang="0">
                    <a:pos x="45" y="4"/>
                  </a:cxn>
                  <a:cxn ang="0">
                    <a:pos x="58" y="1"/>
                  </a:cxn>
                  <a:cxn ang="0">
                    <a:pos x="71" y="0"/>
                  </a:cxn>
                  <a:cxn ang="0">
                    <a:pos x="432" y="0"/>
                  </a:cxn>
                  <a:cxn ang="0">
                    <a:pos x="432" y="44"/>
                  </a:cxn>
                  <a:cxn ang="0">
                    <a:pos x="100" y="44"/>
                  </a:cxn>
                  <a:cxn ang="0">
                    <a:pos x="100" y="44"/>
                  </a:cxn>
                  <a:cxn ang="0">
                    <a:pos x="89" y="44"/>
                  </a:cxn>
                  <a:cxn ang="0">
                    <a:pos x="76" y="44"/>
                  </a:cxn>
                  <a:cxn ang="0">
                    <a:pos x="69" y="46"/>
                  </a:cxn>
                  <a:cxn ang="0">
                    <a:pos x="64" y="47"/>
                  </a:cxn>
                  <a:cxn ang="0">
                    <a:pos x="58" y="50"/>
                  </a:cxn>
                  <a:cxn ang="0">
                    <a:pos x="54" y="54"/>
                  </a:cxn>
                  <a:cxn ang="0">
                    <a:pos x="54" y="54"/>
                  </a:cxn>
                  <a:cxn ang="0">
                    <a:pos x="51" y="61"/>
                  </a:cxn>
                  <a:cxn ang="0">
                    <a:pos x="50" y="69"/>
                  </a:cxn>
                  <a:cxn ang="0">
                    <a:pos x="48" y="87"/>
                  </a:cxn>
                  <a:cxn ang="0">
                    <a:pos x="48" y="638"/>
                  </a:cxn>
                  <a:cxn ang="0">
                    <a:pos x="0" y="638"/>
                  </a:cxn>
                </a:cxnLst>
                <a:rect l="0" t="0" r="r" b="b"/>
                <a:pathLst>
                  <a:path w="432" h="638">
                    <a:moveTo>
                      <a:pt x="0" y="638"/>
                    </a:moveTo>
                    <a:lnTo>
                      <a:pt x="0" y="72"/>
                    </a:lnTo>
                    <a:lnTo>
                      <a:pt x="0" y="72"/>
                    </a:lnTo>
                    <a:lnTo>
                      <a:pt x="0" y="60"/>
                    </a:lnTo>
                    <a:lnTo>
                      <a:pt x="2" y="46"/>
                    </a:lnTo>
                    <a:lnTo>
                      <a:pt x="5" y="40"/>
                    </a:lnTo>
                    <a:lnTo>
                      <a:pt x="8" y="33"/>
                    </a:lnTo>
                    <a:lnTo>
                      <a:pt x="12" y="26"/>
                    </a:lnTo>
                    <a:lnTo>
                      <a:pt x="18" y="21"/>
                    </a:lnTo>
                    <a:lnTo>
                      <a:pt x="18" y="21"/>
                    </a:lnTo>
                    <a:lnTo>
                      <a:pt x="25" y="14"/>
                    </a:lnTo>
                    <a:lnTo>
                      <a:pt x="32" y="10"/>
                    </a:lnTo>
                    <a:lnTo>
                      <a:pt x="39" y="7"/>
                    </a:lnTo>
                    <a:lnTo>
                      <a:pt x="45" y="4"/>
                    </a:lnTo>
                    <a:lnTo>
                      <a:pt x="58" y="1"/>
                    </a:lnTo>
                    <a:lnTo>
                      <a:pt x="71" y="0"/>
                    </a:lnTo>
                    <a:lnTo>
                      <a:pt x="432" y="0"/>
                    </a:lnTo>
                    <a:lnTo>
                      <a:pt x="432" y="44"/>
                    </a:lnTo>
                    <a:lnTo>
                      <a:pt x="100" y="44"/>
                    </a:lnTo>
                    <a:lnTo>
                      <a:pt x="100" y="44"/>
                    </a:lnTo>
                    <a:lnTo>
                      <a:pt x="89" y="44"/>
                    </a:lnTo>
                    <a:lnTo>
                      <a:pt x="76" y="44"/>
                    </a:lnTo>
                    <a:lnTo>
                      <a:pt x="69" y="46"/>
                    </a:lnTo>
                    <a:lnTo>
                      <a:pt x="64" y="47"/>
                    </a:lnTo>
                    <a:lnTo>
                      <a:pt x="58" y="50"/>
                    </a:lnTo>
                    <a:lnTo>
                      <a:pt x="54" y="54"/>
                    </a:lnTo>
                    <a:lnTo>
                      <a:pt x="54" y="54"/>
                    </a:lnTo>
                    <a:lnTo>
                      <a:pt x="51" y="61"/>
                    </a:lnTo>
                    <a:lnTo>
                      <a:pt x="50" y="69"/>
                    </a:lnTo>
                    <a:lnTo>
                      <a:pt x="48" y="87"/>
                    </a:lnTo>
                    <a:lnTo>
                      <a:pt x="48" y="638"/>
                    </a:lnTo>
                    <a:lnTo>
                      <a:pt x="0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Freeform 38"/>
              <p:cNvSpPr>
                <a:spLocks/>
              </p:cNvSpPr>
              <p:nvPr/>
            </p:nvSpPr>
            <p:spPr bwMode="auto">
              <a:xfrm>
                <a:off x="6997700" y="1806575"/>
                <a:ext cx="822325" cy="1012825"/>
              </a:xfrm>
              <a:custGeom>
                <a:avLst/>
                <a:gdLst/>
                <a:ahLst/>
                <a:cxnLst>
                  <a:cxn ang="0">
                    <a:pos x="261" y="638"/>
                  </a:cxn>
                  <a:cxn ang="0">
                    <a:pos x="225" y="636"/>
                  </a:cxn>
                  <a:cxn ang="0">
                    <a:pos x="192" y="631"/>
                  </a:cxn>
                  <a:cxn ang="0">
                    <a:pos x="163" y="622"/>
                  </a:cxn>
                  <a:cxn ang="0">
                    <a:pos x="117" y="602"/>
                  </a:cxn>
                  <a:cxn ang="0">
                    <a:pos x="83" y="578"/>
                  </a:cxn>
                  <a:cxn ang="0">
                    <a:pos x="71" y="567"/>
                  </a:cxn>
                  <a:cxn ang="0">
                    <a:pos x="53" y="545"/>
                  </a:cxn>
                  <a:cxn ang="0">
                    <a:pos x="37" y="521"/>
                  </a:cxn>
                  <a:cxn ang="0">
                    <a:pos x="25" y="496"/>
                  </a:cxn>
                  <a:cxn ang="0">
                    <a:pos x="15" y="467"/>
                  </a:cxn>
                  <a:cxn ang="0">
                    <a:pos x="3" y="403"/>
                  </a:cxn>
                  <a:cxn ang="0">
                    <a:pos x="0" y="328"/>
                  </a:cxn>
                  <a:cxn ang="0">
                    <a:pos x="0" y="296"/>
                  </a:cxn>
                  <a:cxn ang="0">
                    <a:pos x="5" y="229"/>
                  </a:cxn>
                  <a:cxn ang="0">
                    <a:pos x="15" y="179"/>
                  </a:cxn>
                  <a:cxn ang="0">
                    <a:pos x="25" y="147"/>
                  </a:cxn>
                  <a:cxn ang="0">
                    <a:pos x="39" y="118"/>
                  </a:cxn>
                  <a:cxn ang="0">
                    <a:pos x="57" y="90"/>
                  </a:cxn>
                  <a:cxn ang="0">
                    <a:pos x="68" y="78"/>
                  </a:cxn>
                  <a:cxn ang="0">
                    <a:pos x="92" y="56"/>
                  </a:cxn>
                  <a:cxn ang="0">
                    <a:pos x="132" y="31"/>
                  </a:cxn>
                  <a:cxn ang="0">
                    <a:pos x="158" y="19"/>
                  </a:cxn>
                  <a:cxn ang="0">
                    <a:pos x="189" y="10"/>
                  </a:cxn>
                  <a:cxn ang="0">
                    <a:pos x="224" y="3"/>
                  </a:cxn>
                  <a:cxn ang="0">
                    <a:pos x="264" y="0"/>
                  </a:cxn>
                  <a:cxn ang="0">
                    <a:pos x="509" y="44"/>
                  </a:cxn>
                  <a:cxn ang="0">
                    <a:pos x="285" y="44"/>
                  </a:cxn>
                  <a:cxn ang="0">
                    <a:pos x="243" y="46"/>
                  </a:cxn>
                  <a:cxn ang="0">
                    <a:pos x="195" y="56"/>
                  </a:cxn>
                  <a:cxn ang="0">
                    <a:pos x="170" y="64"/>
                  </a:cxn>
                  <a:cxn ang="0">
                    <a:pos x="144" y="78"/>
                  </a:cxn>
                  <a:cxn ang="0">
                    <a:pos x="121" y="94"/>
                  </a:cxn>
                  <a:cxn ang="0">
                    <a:pos x="100" y="118"/>
                  </a:cxn>
                  <a:cxn ang="0">
                    <a:pos x="93" y="129"/>
                  </a:cxn>
                  <a:cxn ang="0">
                    <a:pos x="79" y="153"/>
                  </a:cxn>
                  <a:cxn ang="0">
                    <a:pos x="67" y="190"/>
                  </a:cxn>
                  <a:cxn ang="0">
                    <a:pos x="57" y="246"/>
                  </a:cxn>
                  <a:cxn ang="0">
                    <a:pos x="53" y="301"/>
                  </a:cxn>
                  <a:cxn ang="0">
                    <a:pos x="53" y="329"/>
                  </a:cxn>
                  <a:cxn ang="0">
                    <a:pos x="56" y="404"/>
                  </a:cxn>
                  <a:cxn ang="0">
                    <a:pos x="65" y="451"/>
                  </a:cxn>
                  <a:cxn ang="0">
                    <a:pos x="82" y="496"/>
                  </a:cxn>
                  <a:cxn ang="0">
                    <a:pos x="94" y="517"/>
                  </a:cxn>
                  <a:cxn ang="0">
                    <a:pos x="104" y="529"/>
                  </a:cxn>
                  <a:cxn ang="0">
                    <a:pos x="132" y="554"/>
                  </a:cxn>
                  <a:cxn ang="0">
                    <a:pos x="163" y="572"/>
                  </a:cxn>
                  <a:cxn ang="0">
                    <a:pos x="188" y="582"/>
                  </a:cxn>
                  <a:cxn ang="0">
                    <a:pos x="218" y="590"/>
                  </a:cxn>
                  <a:cxn ang="0">
                    <a:pos x="253" y="595"/>
                  </a:cxn>
                  <a:cxn ang="0">
                    <a:pos x="518" y="595"/>
                  </a:cxn>
                  <a:cxn ang="0">
                    <a:pos x="261" y="638"/>
                  </a:cxn>
                </a:cxnLst>
                <a:rect l="0" t="0" r="r" b="b"/>
                <a:pathLst>
                  <a:path w="518" h="638">
                    <a:moveTo>
                      <a:pt x="261" y="638"/>
                    </a:moveTo>
                    <a:lnTo>
                      <a:pt x="261" y="638"/>
                    </a:lnTo>
                    <a:lnTo>
                      <a:pt x="243" y="638"/>
                    </a:lnTo>
                    <a:lnTo>
                      <a:pt x="225" y="636"/>
                    </a:lnTo>
                    <a:lnTo>
                      <a:pt x="208" y="634"/>
                    </a:lnTo>
                    <a:lnTo>
                      <a:pt x="192" y="631"/>
                    </a:lnTo>
                    <a:lnTo>
                      <a:pt x="176" y="627"/>
                    </a:lnTo>
                    <a:lnTo>
                      <a:pt x="163" y="622"/>
                    </a:lnTo>
                    <a:lnTo>
                      <a:pt x="138" y="613"/>
                    </a:lnTo>
                    <a:lnTo>
                      <a:pt x="117" y="602"/>
                    </a:lnTo>
                    <a:lnTo>
                      <a:pt x="99" y="589"/>
                    </a:lnTo>
                    <a:lnTo>
                      <a:pt x="83" y="578"/>
                    </a:lnTo>
                    <a:lnTo>
                      <a:pt x="71" y="567"/>
                    </a:lnTo>
                    <a:lnTo>
                      <a:pt x="71" y="567"/>
                    </a:lnTo>
                    <a:lnTo>
                      <a:pt x="61" y="556"/>
                    </a:lnTo>
                    <a:lnTo>
                      <a:pt x="53" y="545"/>
                    </a:lnTo>
                    <a:lnTo>
                      <a:pt x="44" y="533"/>
                    </a:lnTo>
                    <a:lnTo>
                      <a:pt x="37" y="521"/>
                    </a:lnTo>
                    <a:lnTo>
                      <a:pt x="30" y="508"/>
                    </a:lnTo>
                    <a:lnTo>
                      <a:pt x="25" y="496"/>
                    </a:lnTo>
                    <a:lnTo>
                      <a:pt x="19" y="482"/>
                    </a:lnTo>
                    <a:lnTo>
                      <a:pt x="15" y="467"/>
                    </a:lnTo>
                    <a:lnTo>
                      <a:pt x="8" y="436"/>
                    </a:lnTo>
                    <a:lnTo>
                      <a:pt x="3" y="403"/>
                    </a:lnTo>
                    <a:lnTo>
                      <a:pt x="1" y="367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296"/>
                    </a:lnTo>
                    <a:lnTo>
                      <a:pt x="1" y="263"/>
                    </a:lnTo>
                    <a:lnTo>
                      <a:pt x="5" y="229"/>
                    </a:lnTo>
                    <a:lnTo>
                      <a:pt x="11" y="196"/>
                    </a:lnTo>
                    <a:lnTo>
                      <a:pt x="15" y="179"/>
                    </a:lnTo>
                    <a:lnTo>
                      <a:pt x="19" y="164"/>
                    </a:lnTo>
                    <a:lnTo>
                      <a:pt x="25" y="147"/>
                    </a:lnTo>
                    <a:lnTo>
                      <a:pt x="32" y="133"/>
                    </a:lnTo>
                    <a:lnTo>
                      <a:pt x="39" y="118"/>
                    </a:lnTo>
                    <a:lnTo>
                      <a:pt x="47" y="104"/>
                    </a:lnTo>
                    <a:lnTo>
                      <a:pt x="57" y="90"/>
                    </a:lnTo>
                    <a:lnTo>
                      <a:pt x="68" y="78"/>
                    </a:lnTo>
                    <a:lnTo>
                      <a:pt x="68" y="78"/>
                    </a:lnTo>
                    <a:lnTo>
                      <a:pt x="78" y="68"/>
                    </a:lnTo>
                    <a:lnTo>
                      <a:pt x="92" y="56"/>
                    </a:lnTo>
                    <a:lnTo>
                      <a:pt x="110" y="43"/>
                    </a:lnTo>
                    <a:lnTo>
                      <a:pt x="132" y="31"/>
                    </a:lnTo>
                    <a:lnTo>
                      <a:pt x="144" y="25"/>
                    </a:lnTo>
                    <a:lnTo>
                      <a:pt x="158" y="19"/>
                    </a:lnTo>
                    <a:lnTo>
                      <a:pt x="174" y="14"/>
                    </a:lnTo>
                    <a:lnTo>
                      <a:pt x="189" y="10"/>
                    </a:lnTo>
                    <a:lnTo>
                      <a:pt x="206" y="6"/>
                    </a:lnTo>
                    <a:lnTo>
                      <a:pt x="224" y="3"/>
                    </a:lnTo>
                    <a:lnTo>
                      <a:pt x="243" y="1"/>
                    </a:lnTo>
                    <a:lnTo>
                      <a:pt x="264" y="0"/>
                    </a:lnTo>
                    <a:lnTo>
                      <a:pt x="509" y="0"/>
                    </a:lnTo>
                    <a:lnTo>
                      <a:pt x="509" y="44"/>
                    </a:lnTo>
                    <a:lnTo>
                      <a:pt x="285" y="44"/>
                    </a:lnTo>
                    <a:lnTo>
                      <a:pt x="285" y="44"/>
                    </a:lnTo>
                    <a:lnTo>
                      <a:pt x="265" y="44"/>
                    </a:lnTo>
                    <a:lnTo>
                      <a:pt x="243" y="46"/>
                    </a:lnTo>
                    <a:lnTo>
                      <a:pt x="220" y="50"/>
                    </a:lnTo>
                    <a:lnTo>
                      <a:pt x="195" y="56"/>
                    </a:lnTo>
                    <a:lnTo>
                      <a:pt x="182" y="60"/>
                    </a:lnTo>
                    <a:lnTo>
                      <a:pt x="170" y="64"/>
                    </a:lnTo>
                    <a:lnTo>
                      <a:pt x="157" y="71"/>
                    </a:lnTo>
                    <a:lnTo>
                      <a:pt x="144" y="78"/>
                    </a:lnTo>
                    <a:lnTo>
                      <a:pt x="133" y="86"/>
                    </a:lnTo>
                    <a:lnTo>
                      <a:pt x="121" y="94"/>
                    </a:lnTo>
                    <a:lnTo>
                      <a:pt x="111" y="106"/>
                    </a:lnTo>
                    <a:lnTo>
                      <a:pt x="100" y="118"/>
                    </a:lnTo>
                    <a:lnTo>
                      <a:pt x="100" y="118"/>
                    </a:lnTo>
                    <a:lnTo>
                      <a:pt x="93" y="129"/>
                    </a:lnTo>
                    <a:lnTo>
                      <a:pt x="86" y="140"/>
                    </a:lnTo>
                    <a:lnTo>
                      <a:pt x="79" y="153"/>
                    </a:lnTo>
                    <a:lnTo>
                      <a:pt x="75" y="165"/>
                    </a:lnTo>
                    <a:lnTo>
                      <a:pt x="67" y="190"/>
                    </a:lnTo>
                    <a:lnTo>
                      <a:pt x="60" y="218"/>
                    </a:lnTo>
                    <a:lnTo>
                      <a:pt x="57" y="246"/>
                    </a:lnTo>
                    <a:lnTo>
                      <a:pt x="54" y="274"/>
                    </a:lnTo>
                    <a:lnTo>
                      <a:pt x="53" y="301"/>
                    </a:lnTo>
                    <a:lnTo>
                      <a:pt x="53" y="329"/>
                    </a:lnTo>
                    <a:lnTo>
                      <a:pt x="53" y="329"/>
                    </a:lnTo>
                    <a:lnTo>
                      <a:pt x="54" y="379"/>
                    </a:lnTo>
                    <a:lnTo>
                      <a:pt x="56" y="404"/>
                    </a:lnTo>
                    <a:lnTo>
                      <a:pt x="60" y="428"/>
                    </a:lnTo>
                    <a:lnTo>
                      <a:pt x="65" y="451"/>
                    </a:lnTo>
                    <a:lnTo>
                      <a:pt x="72" y="475"/>
                    </a:lnTo>
                    <a:lnTo>
                      <a:pt x="82" y="496"/>
                    </a:lnTo>
                    <a:lnTo>
                      <a:pt x="87" y="507"/>
                    </a:lnTo>
                    <a:lnTo>
                      <a:pt x="94" y="517"/>
                    </a:lnTo>
                    <a:lnTo>
                      <a:pt x="94" y="517"/>
                    </a:lnTo>
                    <a:lnTo>
                      <a:pt x="104" y="529"/>
                    </a:lnTo>
                    <a:lnTo>
                      <a:pt x="117" y="542"/>
                    </a:lnTo>
                    <a:lnTo>
                      <a:pt x="132" y="554"/>
                    </a:lnTo>
                    <a:lnTo>
                      <a:pt x="151" y="567"/>
                    </a:lnTo>
                    <a:lnTo>
                      <a:pt x="163" y="572"/>
                    </a:lnTo>
                    <a:lnTo>
                      <a:pt x="175" y="578"/>
                    </a:lnTo>
                    <a:lnTo>
                      <a:pt x="188" y="582"/>
                    </a:lnTo>
                    <a:lnTo>
                      <a:pt x="203" y="586"/>
                    </a:lnTo>
                    <a:lnTo>
                      <a:pt x="218" y="590"/>
                    </a:lnTo>
                    <a:lnTo>
                      <a:pt x="235" y="592"/>
                    </a:lnTo>
                    <a:lnTo>
                      <a:pt x="253" y="595"/>
                    </a:lnTo>
                    <a:lnTo>
                      <a:pt x="271" y="595"/>
                    </a:lnTo>
                    <a:lnTo>
                      <a:pt x="518" y="595"/>
                    </a:lnTo>
                    <a:lnTo>
                      <a:pt x="518" y="638"/>
                    </a:lnTo>
                    <a:lnTo>
                      <a:pt x="261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7918450" y="1806575"/>
                <a:ext cx="849312" cy="1012825"/>
              </a:xfrm>
              <a:custGeom>
                <a:avLst/>
                <a:gdLst/>
                <a:ahLst/>
                <a:cxnLst>
                  <a:cxn ang="0">
                    <a:pos x="243" y="638"/>
                  </a:cxn>
                  <a:cxn ang="0">
                    <a:pos x="243" y="44"/>
                  </a:cxn>
                  <a:cxn ang="0">
                    <a:pos x="0" y="44"/>
                  </a:cxn>
                  <a:cxn ang="0">
                    <a:pos x="0" y="0"/>
                  </a:cxn>
                  <a:cxn ang="0">
                    <a:pos x="535" y="0"/>
                  </a:cxn>
                  <a:cxn ang="0">
                    <a:pos x="535" y="44"/>
                  </a:cxn>
                  <a:cxn ang="0">
                    <a:pos x="292" y="44"/>
                  </a:cxn>
                  <a:cxn ang="0">
                    <a:pos x="292" y="638"/>
                  </a:cxn>
                  <a:cxn ang="0">
                    <a:pos x="243" y="638"/>
                  </a:cxn>
                </a:cxnLst>
                <a:rect l="0" t="0" r="r" b="b"/>
                <a:pathLst>
                  <a:path w="535" h="638">
                    <a:moveTo>
                      <a:pt x="243" y="638"/>
                    </a:moveTo>
                    <a:lnTo>
                      <a:pt x="243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535" y="0"/>
                    </a:lnTo>
                    <a:lnTo>
                      <a:pt x="535" y="44"/>
                    </a:lnTo>
                    <a:lnTo>
                      <a:pt x="292" y="44"/>
                    </a:lnTo>
                    <a:lnTo>
                      <a:pt x="292" y="638"/>
                    </a:lnTo>
                    <a:lnTo>
                      <a:pt x="243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" name="Freeform 45"/>
              <p:cNvSpPr>
                <a:spLocks/>
              </p:cNvSpPr>
              <p:nvPr/>
            </p:nvSpPr>
            <p:spPr bwMode="auto">
              <a:xfrm>
                <a:off x="6037263" y="1806575"/>
                <a:ext cx="971550" cy="1012825"/>
              </a:xfrm>
              <a:custGeom>
                <a:avLst/>
                <a:gdLst/>
                <a:ahLst/>
                <a:cxnLst>
                  <a:cxn ang="0">
                    <a:pos x="230" y="638"/>
                  </a:cxn>
                  <a:cxn ang="0">
                    <a:pos x="288" y="529"/>
                  </a:cxn>
                  <a:cxn ang="0">
                    <a:pos x="0" y="0"/>
                  </a:cxn>
                  <a:cxn ang="0">
                    <a:pos x="54" y="0"/>
                  </a:cxn>
                  <a:cxn ang="0">
                    <a:pos x="313" y="481"/>
                  </a:cxn>
                  <a:cxn ang="0">
                    <a:pos x="556" y="0"/>
                  </a:cxn>
                  <a:cxn ang="0">
                    <a:pos x="612" y="0"/>
                  </a:cxn>
                  <a:cxn ang="0">
                    <a:pos x="285" y="638"/>
                  </a:cxn>
                  <a:cxn ang="0">
                    <a:pos x="230" y="638"/>
                  </a:cxn>
                </a:cxnLst>
                <a:rect l="0" t="0" r="r" b="b"/>
                <a:pathLst>
                  <a:path w="612" h="638">
                    <a:moveTo>
                      <a:pt x="230" y="638"/>
                    </a:moveTo>
                    <a:lnTo>
                      <a:pt x="288" y="529"/>
                    </a:lnTo>
                    <a:lnTo>
                      <a:pt x="0" y="0"/>
                    </a:lnTo>
                    <a:lnTo>
                      <a:pt x="54" y="0"/>
                    </a:lnTo>
                    <a:lnTo>
                      <a:pt x="313" y="481"/>
                    </a:lnTo>
                    <a:lnTo>
                      <a:pt x="556" y="0"/>
                    </a:lnTo>
                    <a:lnTo>
                      <a:pt x="612" y="0"/>
                    </a:lnTo>
                    <a:lnTo>
                      <a:pt x="285" y="638"/>
                    </a:lnTo>
                    <a:lnTo>
                      <a:pt x="230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cxnSp>
        <p:nvCxnSpPr>
          <p:cNvPr id="54" name="Прямая соединительная линия 53"/>
          <p:cNvCxnSpPr/>
          <p:nvPr userDrawn="1"/>
        </p:nvCxnSpPr>
        <p:spPr>
          <a:xfrm>
            <a:off x="0" y="1200150"/>
            <a:ext cx="12192000" cy="0"/>
          </a:xfrm>
          <a:prstGeom prst="line">
            <a:avLst/>
          </a:prstGeom>
          <a:ln w="25400">
            <a:solidFill>
              <a:srgbClr val="F382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Текст 65"/>
          <p:cNvSpPr>
            <a:spLocks noGrp="1"/>
          </p:cNvSpPr>
          <p:nvPr>
            <p:ph type="body" sz="quarter" idx="10"/>
          </p:nvPr>
        </p:nvSpPr>
        <p:spPr>
          <a:xfrm>
            <a:off x="550862" y="1481138"/>
            <a:ext cx="5225823" cy="4451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latin typeface="Proxima Nova Rg" panose="02000506030000020004" pitchFamily="2" charset="0"/>
              </a:defRPr>
            </a:lvl1pPr>
            <a:lvl2pPr marL="457200" indent="0">
              <a:buNone/>
              <a:defRPr baseline="0">
                <a:latin typeface="Proxima Nova Rg" panose="02000506030000020004" pitchFamily="2" charset="0"/>
              </a:defRPr>
            </a:lvl2pPr>
            <a:lvl3pPr marL="914400" indent="0">
              <a:buNone/>
              <a:defRPr baseline="0">
                <a:latin typeface="Proxima Nova Rg" panose="02000506030000020004" pitchFamily="2" charset="0"/>
              </a:defRPr>
            </a:lvl3pPr>
            <a:lvl4pPr marL="1371600" indent="0">
              <a:buNone/>
              <a:defRPr baseline="0">
                <a:latin typeface="Proxima Nova Rg" panose="02000506030000020004" pitchFamily="2" charset="0"/>
              </a:defRPr>
            </a:lvl4pPr>
            <a:lvl5pPr marL="1828800" indent="0">
              <a:buNone/>
              <a:defRPr baseline="0">
                <a:latin typeface="Proxima Nova Rg" panose="02000506030000020004" pitchFamily="2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8" name="Текст 67"/>
          <p:cNvSpPr>
            <a:spLocks noGrp="1"/>
          </p:cNvSpPr>
          <p:nvPr>
            <p:ph type="body" sz="quarter" idx="11"/>
          </p:nvPr>
        </p:nvSpPr>
        <p:spPr>
          <a:xfrm>
            <a:off x="5965825" y="1481138"/>
            <a:ext cx="5181600" cy="44513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latin typeface="Proxima Nova Rg" panose="02000506030000020004" pitchFamily="2" charset="0"/>
              </a:defRPr>
            </a:lvl1pPr>
            <a:lvl2pPr marL="457200" indent="0">
              <a:buFontTx/>
              <a:buNone/>
              <a:defRPr>
                <a:latin typeface="Proxima Nova Rg" panose="02000506030000020004" pitchFamily="2" charset="0"/>
              </a:defRPr>
            </a:lvl2pPr>
            <a:lvl3pPr marL="914400" indent="0">
              <a:buFontTx/>
              <a:buNone/>
              <a:defRPr>
                <a:latin typeface="Proxima Nova Rg" panose="02000506030000020004" pitchFamily="2" charset="0"/>
              </a:defRPr>
            </a:lvl3pPr>
            <a:lvl4pPr marL="1371600" indent="0">
              <a:buFontTx/>
              <a:buNone/>
              <a:defRPr>
                <a:latin typeface="Proxima Nova Rg" panose="02000506030000020004" pitchFamily="2" charset="0"/>
              </a:defRPr>
            </a:lvl4pPr>
            <a:lvl5pPr marL="1828800" indent="0">
              <a:buFontTx/>
              <a:buNone/>
              <a:defRPr>
                <a:latin typeface="Proxima Nova Rg" panose="02000506030000020004" pitchFamily="2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1" name="Текст 70"/>
          <p:cNvSpPr>
            <a:spLocks noGrp="1"/>
          </p:cNvSpPr>
          <p:nvPr>
            <p:ph type="body" sz="quarter" idx="12" hasCustomPrompt="1"/>
          </p:nvPr>
        </p:nvSpPr>
        <p:spPr>
          <a:xfrm>
            <a:off x="2717430" y="348254"/>
            <a:ext cx="7461250" cy="6667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latin typeface="Proxima Nova Rg" panose="02000506030000020004" pitchFamily="2" charset="0"/>
              </a:defRPr>
            </a:lvl1pPr>
          </a:lstStyle>
          <a:p>
            <a:pPr>
              <a:lnSpc>
                <a:spcPct val="110000"/>
              </a:lnSpc>
            </a:pPr>
            <a:r>
              <a:rPr lang="ru-RU" dirty="0" smtClean="0"/>
              <a:t>ЗАГОЛОВОК СЛАЙДА </a:t>
            </a:r>
            <a:br>
              <a:rPr lang="ru-RU" dirty="0" smtClean="0"/>
            </a:br>
            <a:r>
              <a:rPr lang="ru-RU" dirty="0" smtClean="0"/>
              <a:t>ИЛИ НАЗВАНИЕ ТЕМЫ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68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63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282" y="624456"/>
            <a:ext cx="5590345" cy="5592639"/>
          </a:xfrm>
          <a:prstGeom prst="rect">
            <a:avLst/>
          </a:prstGeom>
        </p:spPr>
      </p:pic>
      <p:grpSp>
        <p:nvGrpSpPr>
          <p:cNvPr id="5" name="Группа 4"/>
          <p:cNvGrpSpPr/>
          <p:nvPr/>
        </p:nvGrpSpPr>
        <p:grpSpPr>
          <a:xfrm>
            <a:off x="7987875" y="2354449"/>
            <a:ext cx="2481158" cy="834534"/>
            <a:chOff x="2636838" y="1795463"/>
            <a:chExt cx="6669087" cy="2243137"/>
          </a:xfrm>
        </p:grpSpPr>
        <p:grpSp>
          <p:nvGrpSpPr>
            <p:cNvPr id="6" name="Группа 47"/>
            <p:cNvGrpSpPr/>
            <p:nvPr/>
          </p:nvGrpSpPr>
          <p:grpSpPr>
            <a:xfrm>
              <a:off x="3203575" y="3209925"/>
              <a:ext cx="2147887" cy="776288"/>
              <a:chOff x="3203575" y="3209925"/>
              <a:chExt cx="2147887" cy="776288"/>
            </a:xfrm>
          </p:grpSpPr>
          <p:sp>
            <p:nvSpPr>
              <p:cNvPr id="20" name="Freeform 5"/>
              <p:cNvSpPr>
                <a:spLocks/>
              </p:cNvSpPr>
              <p:nvPr/>
            </p:nvSpPr>
            <p:spPr bwMode="auto">
              <a:xfrm>
                <a:off x="3203575" y="3209925"/>
                <a:ext cx="163512" cy="161925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103" y="102"/>
                  </a:cxn>
                  <a:cxn ang="0">
                    <a:pos x="89" y="102"/>
                  </a:cxn>
                  <a:cxn ang="0">
                    <a:pos x="89" y="23"/>
                  </a:cxn>
                  <a:cxn ang="0">
                    <a:pos x="52" y="72"/>
                  </a:cxn>
                  <a:cxn ang="0">
                    <a:pos x="13" y="23"/>
                  </a:cxn>
                  <a:cxn ang="0">
                    <a:pos x="13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7" y="0"/>
                  </a:cxn>
                  <a:cxn ang="0">
                    <a:pos x="52" y="55"/>
                  </a:cxn>
                  <a:cxn ang="0">
                    <a:pos x="95" y="0"/>
                  </a:cxn>
                  <a:cxn ang="0">
                    <a:pos x="103" y="0"/>
                  </a:cxn>
                </a:cxnLst>
                <a:rect l="0" t="0" r="r" b="b"/>
                <a:pathLst>
                  <a:path w="103" h="102">
                    <a:moveTo>
                      <a:pt x="103" y="0"/>
                    </a:moveTo>
                    <a:lnTo>
                      <a:pt x="103" y="102"/>
                    </a:lnTo>
                    <a:lnTo>
                      <a:pt x="89" y="102"/>
                    </a:lnTo>
                    <a:lnTo>
                      <a:pt x="89" y="23"/>
                    </a:lnTo>
                    <a:lnTo>
                      <a:pt x="52" y="72"/>
                    </a:lnTo>
                    <a:lnTo>
                      <a:pt x="13" y="23"/>
                    </a:lnTo>
                    <a:lnTo>
                      <a:pt x="13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7" y="0"/>
                    </a:lnTo>
                    <a:lnTo>
                      <a:pt x="52" y="55"/>
                    </a:lnTo>
                    <a:lnTo>
                      <a:pt x="95" y="0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1" name="Freeform 6"/>
              <p:cNvSpPr>
                <a:spLocks noEditPoints="1"/>
              </p:cNvSpPr>
              <p:nvPr/>
            </p:nvSpPr>
            <p:spPr bwMode="auto">
              <a:xfrm>
                <a:off x="3387725" y="3209925"/>
                <a:ext cx="149225" cy="161925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94" y="102"/>
                  </a:cxn>
                  <a:cxn ang="0">
                    <a:pos x="82" y="102"/>
                  </a:cxn>
                  <a:cxn ang="0">
                    <a:pos x="75" y="83"/>
                  </a:cxn>
                  <a:cxn ang="0">
                    <a:pos x="20" y="83"/>
                  </a:cxn>
                  <a:cxn ang="0">
                    <a:pos x="12" y="102"/>
                  </a:cxn>
                  <a:cxn ang="0">
                    <a:pos x="0" y="102"/>
                  </a:cxn>
                  <a:cxn ang="0">
                    <a:pos x="41" y="0"/>
                  </a:cxn>
                  <a:cxn ang="0">
                    <a:pos x="54" y="0"/>
                  </a:cxn>
                  <a:cxn ang="0">
                    <a:pos x="25" y="70"/>
                  </a:cxn>
                  <a:cxn ang="0">
                    <a:pos x="69" y="70"/>
                  </a:cxn>
                  <a:cxn ang="0">
                    <a:pos x="47" y="16"/>
                  </a:cxn>
                  <a:cxn ang="0">
                    <a:pos x="25" y="70"/>
                  </a:cxn>
                </a:cxnLst>
                <a:rect l="0" t="0" r="r" b="b"/>
                <a:pathLst>
                  <a:path w="94" h="102">
                    <a:moveTo>
                      <a:pt x="54" y="0"/>
                    </a:moveTo>
                    <a:lnTo>
                      <a:pt x="94" y="102"/>
                    </a:lnTo>
                    <a:lnTo>
                      <a:pt x="82" y="102"/>
                    </a:lnTo>
                    <a:lnTo>
                      <a:pt x="75" y="83"/>
                    </a:lnTo>
                    <a:lnTo>
                      <a:pt x="20" y="83"/>
                    </a:lnTo>
                    <a:lnTo>
                      <a:pt x="12" y="102"/>
                    </a:lnTo>
                    <a:lnTo>
                      <a:pt x="0" y="102"/>
                    </a:lnTo>
                    <a:lnTo>
                      <a:pt x="41" y="0"/>
                    </a:lnTo>
                    <a:lnTo>
                      <a:pt x="54" y="0"/>
                    </a:lnTo>
                    <a:close/>
                    <a:moveTo>
                      <a:pt x="25" y="70"/>
                    </a:moveTo>
                    <a:lnTo>
                      <a:pt x="69" y="70"/>
                    </a:lnTo>
                    <a:lnTo>
                      <a:pt x="47" y="16"/>
                    </a:lnTo>
                    <a:lnTo>
                      <a:pt x="25" y="7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2" name="Freeform 7"/>
              <p:cNvSpPr>
                <a:spLocks/>
              </p:cNvSpPr>
              <p:nvPr/>
            </p:nvSpPr>
            <p:spPr bwMode="auto">
              <a:xfrm>
                <a:off x="3541713" y="3209925"/>
                <a:ext cx="141287" cy="161925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89" y="12"/>
                  </a:cxn>
                  <a:cxn ang="0">
                    <a:pos x="50" y="12"/>
                  </a:cxn>
                  <a:cxn ang="0">
                    <a:pos x="50" y="102"/>
                  </a:cxn>
                  <a:cxn ang="0">
                    <a:pos x="37" y="102"/>
                  </a:cxn>
                  <a:cxn ang="0">
                    <a:pos x="37" y="12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89" y="0"/>
                  </a:cxn>
                </a:cxnLst>
                <a:rect l="0" t="0" r="r" b="b"/>
                <a:pathLst>
                  <a:path w="89" h="102">
                    <a:moveTo>
                      <a:pt x="89" y="0"/>
                    </a:moveTo>
                    <a:lnTo>
                      <a:pt x="89" y="12"/>
                    </a:lnTo>
                    <a:lnTo>
                      <a:pt x="50" y="12"/>
                    </a:lnTo>
                    <a:lnTo>
                      <a:pt x="50" y="102"/>
                    </a:lnTo>
                    <a:lnTo>
                      <a:pt x="37" y="102"/>
                    </a:lnTo>
                    <a:lnTo>
                      <a:pt x="37" y="12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3" name="Freeform 8"/>
              <p:cNvSpPr>
                <a:spLocks noEditPoints="1"/>
              </p:cNvSpPr>
              <p:nvPr/>
            </p:nvSpPr>
            <p:spPr bwMode="auto">
              <a:xfrm>
                <a:off x="3702050" y="3209925"/>
                <a:ext cx="120650" cy="161925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6" y="0"/>
                  </a:cxn>
                  <a:cxn ang="0">
                    <a:pos x="52" y="1"/>
                  </a:cxn>
                  <a:cxn ang="0">
                    <a:pos x="57" y="2"/>
                  </a:cxn>
                  <a:cxn ang="0">
                    <a:pos x="62" y="5"/>
                  </a:cxn>
                  <a:cxn ang="0">
                    <a:pos x="67" y="8"/>
                  </a:cxn>
                  <a:cxn ang="0">
                    <a:pos x="70" y="12"/>
                  </a:cxn>
                  <a:cxn ang="0">
                    <a:pos x="73" y="16"/>
                  </a:cxn>
                  <a:cxn ang="0">
                    <a:pos x="74" y="22"/>
                  </a:cxn>
                  <a:cxn ang="0">
                    <a:pos x="76" y="29"/>
                  </a:cxn>
                  <a:cxn ang="0">
                    <a:pos x="76" y="29"/>
                  </a:cxn>
                  <a:cxn ang="0">
                    <a:pos x="74" y="34"/>
                  </a:cxn>
                  <a:cxn ang="0">
                    <a:pos x="73" y="40"/>
                  </a:cxn>
                  <a:cxn ang="0">
                    <a:pos x="70" y="44"/>
                  </a:cxn>
                  <a:cxn ang="0">
                    <a:pos x="67" y="48"/>
                  </a:cxn>
                  <a:cxn ang="0">
                    <a:pos x="63" y="52"/>
                  </a:cxn>
                  <a:cxn ang="0">
                    <a:pos x="57" y="55"/>
                  </a:cxn>
                  <a:cxn ang="0">
                    <a:pos x="52" y="57"/>
                  </a:cxn>
                  <a:cxn ang="0">
                    <a:pos x="46" y="57"/>
                  </a:cxn>
                  <a:cxn ang="0">
                    <a:pos x="13" y="57"/>
                  </a:cxn>
                  <a:cxn ang="0">
                    <a:pos x="13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46" y="0"/>
                  </a:cxn>
                  <a:cxn ang="0">
                    <a:pos x="45" y="45"/>
                  </a:cxn>
                  <a:cxn ang="0">
                    <a:pos x="45" y="45"/>
                  </a:cxn>
                  <a:cxn ang="0">
                    <a:pos x="52" y="44"/>
                  </a:cxn>
                  <a:cxn ang="0">
                    <a:pos x="57" y="41"/>
                  </a:cxn>
                  <a:cxn ang="0">
                    <a:pos x="62" y="36"/>
                  </a:cxn>
                  <a:cxn ang="0">
                    <a:pos x="63" y="29"/>
                  </a:cxn>
                  <a:cxn ang="0">
                    <a:pos x="63" y="29"/>
                  </a:cxn>
                  <a:cxn ang="0">
                    <a:pos x="62" y="22"/>
                  </a:cxn>
                  <a:cxn ang="0">
                    <a:pos x="57" y="16"/>
                  </a:cxn>
                  <a:cxn ang="0">
                    <a:pos x="52" y="13"/>
                  </a:cxn>
                  <a:cxn ang="0">
                    <a:pos x="45" y="12"/>
                  </a:cxn>
                  <a:cxn ang="0">
                    <a:pos x="13" y="12"/>
                  </a:cxn>
                  <a:cxn ang="0">
                    <a:pos x="13" y="45"/>
                  </a:cxn>
                  <a:cxn ang="0">
                    <a:pos x="45" y="45"/>
                  </a:cxn>
                </a:cxnLst>
                <a:rect l="0" t="0" r="r" b="b"/>
                <a:pathLst>
                  <a:path w="76" h="102">
                    <a:moveTo>
                      <a:pt x="46" y="0"/>
                    </a:moveTo>
                    <a:lnTo>
                      <a:pt x="46" y="0"/>
                    </a:lnTo>
                    <a:lnTo>
                      <a:pt x="52" y="1"/>
                    </a:lnTo>
                    <a:lnTo>
                      <a:pt x="57" y="2"/>
                    </a:lnTo>
                    <a:lnTo>
                      <a:pt x="62" y="5"/>
                    </a:lnTo>
                    <a:lnTo>
                      <a:pt x="67" y="8"/>
                    </a:lnTo>
                    <a:lnTo>
                      <a:pt x="70" y="12"/>
                    </a:lnTo>
                    <a:lnTo>
                      <a:pt x="73" y="16"/>
                    </a:lnTo>
                    <a:lnTo>
                      <a:pt x="74" y="22"/>
                    </a:lnTo>
                    <a:lnTo>
                      <a:pt x="76" y="29"/>
                    </a:lnTo>
                    <a:lnTo>
                      <a:pt x="76" y="29"/>
                    </a:lnTo>
                    <a:lnTo>
                      <a:pt x="74" y="34"/>
                    </a:lnTo>
                    <a:lnTo>
                      <a:pt x="73" y="40"/>
                    </a:lnTo>
                    <a:lnTo>
                      <a:pt x="70" y="44"/>
                    </a:lnTo>
                    <a:lnTo>
                      <a:pt x="67" y="48"/>
                    </a:lnTo>
                    <a:lnTo>
                      <a:pt x="63" y="52"/>
                    </a:lnTo>
                    <a:lnTo>
                      <a:pt x="57" y="55"/>
                    </a:lnTo>
                    <a:lnTo>
                      <a:pt x="52" y="57"/>
                    </a:lnTo>
                    <a:lnTo>
                      <a:pt x="46" y="57"/>
                    </a:lnTo>
                    <a:lnTo>
                      <a:pt x="13" y="57"/>
                    </a:lnTo>
                    <a:lnTo>
                      <a:pt x="13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46" y="0"/>
                    </a:lnTo>
                    <a:close/>
                    <a:moveTo>
                      <a:pt x="45" y="45"/>
                    </a:moveTo>
                    <a:lnTo>
                      <a:pt x="45" y="45"/>
                    </a:lnTo>
                    <a:lnTo>
                      <a:pt x="52" y="44"/>
                    </a:lnTo>
                    <a:lnTo>
                      <a:pt x="57" y="41"/>
                    </a:lnTo>
                    <a:lnTo>
                      <a:pt x="62" y="36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22"/>
                    </a:lnTo>
                    <a:lnTo>
                      <a:pt x="57" y="16"/>
                    </a:lnTo>
                    <a:lnTo>
                      <a:pt x="52" y="13"/>
                    </a:lnTo>
                    <a:lnTo>
                      <a:pt x="45" y="12"/>
                    </a:lnTo>
                    <a:lnTo>
                      <a:pt x="13" y="12"/>
                    </a:lnTo>
                    <a:lnTo>
                      <a:pt x="13" y="45"/>
                    </a:lnTo>
                    <a:lnTo>
                      <a:pt x="45" y="4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4" name="Freeform 9"/>
              <p:cNvSpPr>
                <a:spLocks/>
              </p:cNvSpPr>
              <p:nvPr/>
            </p:nvSpPr>
            <p:spPr bwMode="auto">
              <a:xfrm>
                <a:off x="3840163" y="3209925"/>
                <a:ext cx="136525" cy="16192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80"/>
                  </a:cxn>
                  <a:cxn ang="0">
                    <a:pos x="77" y="0"/>
                  </a:cxn>
                  <a:cxn ang="0">
                    <a:pos x="86" y="0"/>
                  </a:cxn>
                  <a:cxn ang="0">
                    <a:pos x="86" y="102"/>
                  </a:cxn>
                  <a:cxn ang="0">
                    <a:pos x="72" y="102"/>
                  </a:cxn>
                  <a:cxn ang="0">
                    <a:pos x="72" y="22"/>
                  </a:cxn>
                  <a:cxn ang="0">
                    <a:pos x="8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12" y="0"/>
                  </a:cxn>
                </a:cxnLst>
                <a:rect l="0" t="0" r="r" b="b"/>
                <a:pathLst>
                  <a:path w="86" h="102">
                    <a:moveTo>
                      <a:pt x="12" y="0"/>
                    </a:moveTo>
                    <a:lnTo>
                      <a:pt x="12" y="80"/>
                    </a:lnTo>
                    <a:lnTo>
                      <a:pt x="77" y="0"/>
                    </a:lnTo>
                    <a:lnTo>
                      <a:pt x="86" y="0"/>
                    </a:lnTo>
                    <a:lnTo>
                      <a:pt x="86" y="102"/>
                    </a:lnTo>
                    <a:lnTo>
                      <a:pt x="72" y="102"/>
                    </a:lnTo>
                    <a:lnTo>
                      <a:pt x="72" y="22"/>
                    </a:lnTo>
                    <a:lnTo>
                      <a:pt x="8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5" name="Freeform 10"/>
              <p:cNvSpPr>
                <a:spLocks/>
              </p:cNvSpPr>
              <p:nvPr/>
            </p:nvSpPr>
            <p:spPr bwMode="auto">
              <a:xfrm>
                <a:off x="4000500" y="3209925"/>
                <a:ext cx="150812" cy="195262"/>
              </a:xfrm>
              <a:custGeom>
                <a:avLst/>
                <a:gdLst/>
                <a:ahLst/>
                <a:cxnLst>
                  <a:cxn ang="0">
                    <a:pos x="79" y="0"/>
                  </a:cxn>
                  <a:cxn ang="0">
                    <a:pos x="79" y="90"/>
                  </a:cxn>
                  <a:cxn ang="0">
                    <a:pos x="95" y="90"/>
                  </a:cxn>
                  <a:cxn ang="0">
                    <a:pos x="95" y="123"/>
                  </a:cxn>
                  <a:cxn ang="0">
                    <a:pos x="82" y="123"/>
                  </a:cxn>
                  <a:cxn ang="0">
                    <a:pos x="82" y="102"/>
                  </a:cxn>
                  <a:cxn ang="0">
                    <a:pos x="0" y="102"/>
                  </a:cxn>
                  <a:cxn ang="0">
                    <a:pos x="0" y="0"/>
                  </a:cxn>
                  <a:cxn ang="0">
                    <a:pos x="13" y="0"/>
                  </a:cxn>
                  <a:cxn ang="0">
                    <a:pos x="13" y="90"/>
                  </a:cxn>
                  <a:cxn ang="0">
                    <a:pos x="67" y="90"/>
                  </a:cxn>
                  <a:cxn ang="0">
                    <a:pos x="67" y="0"/>
                  </a:cxn>
                  <a:cxn ang="0">
                    <a:pos x="79" y="0"/>
                  </a:cxn>
                </a:cxnLst>
                <a:rect l="0" t="0" r="r" b="b"/>
                <a:pathLst>
                  <a:path w="95" h="123">
                    <a:moveTo>
                      <a:pt x="79" y="0"/>
                    </a:moveTo>
                    <a:lnTo>
                      <a:pt x="79" y="90"/>
                    </a:lnTo>
                    <a:lnTo>
                      <a:pt x="95" y="90"/>
                    </a:lnTo>
                    <a:lnTo>
                      <a:pt x="95" y="123"/>
                    </a:lnTo>
                    <a:lnTo>
                      <a:pt x="82" y="123"/>
                    </a:lnTo>
                    <a:lnTo>
                      <a:pt x="82" y="102"/>
                    </a:lnTo>
                    <a:lnTo>
                      <a:pt x="0" y="102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13" y="90"/>
                    </a:lnTo>
                    <a:lnTo>
                      <a:pt x="67" y="90"/>
                    </a:lnTo>
                    <a:lnTo>
                      <a:pt x="67" y="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6" name="Freeform 11"/>
              <p:cNvSpPr>
                <a:spLocks noEditPoints="1"/>
              </p:cNvSpPr>
              <p:nvPr/>
            </p:nvSpPr>
            <p:spPr bwMode="auto">
              <a:xfrm>
                <a:off x="4164013" y="3209925"/>
                <a:ext cx="150812" cy="161925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95" y="102"/>
                  </a:cxn>
                  <a:cxn ang="0">
                    <a:pos x="82" y="102"/>
                  </a:cxn>
                  <a:cxn ang="0">
                    <a:pos x="74" y="83"/>
                  </a:cxn>
                  <a:cxn ang="0">
                    <a:pos x="21" y="83"/>
                  </a:cxn>
                  <a:cxn ang="0">
                    <a:pos x="12" y="102"/>
                  </a:cxn>
                  <a:cxn ang="0">
                    <a:pos x="0" y="102"/>
                  </a:cxn>
                  <a:cxn ang="0">
                    <a:pos x="40" y="0"/>
                  </a:cxn>
                  <a:cxn ang="0">
                    <a:pos x="54" y="0"/>
                  </a:cxn>
                  <a:cxn ang="0">
                    <a:pos x="25" y="70"/>
                  </a:cxn>
                  <a:cxn ang="0">
                    <a:pos x="69" y="70"/>
                  </a:cxn>
                  <a:cxn ang="0">
                    <a:pos x="47" y="16"/>
                  </a:cxn>
                  <a:cxn ang="0">
                    <a:pos x="25" y="70"/>
                  </a:cxn>
                </a:cxnLst>
                <a:rect l="0" t="0" r="r" b="b"/>
                <a:pathLst>
                  <a:path w="95" h="102">
                    <a:moveTo>
                      <a:pt x="54" y="0"/>
                    </a:moveTo>
                    <a:lnTo>
                      <a:pt x="95" y="102"/>
                    </a:lnTo>
                    <a:lnTo>
                      <a:pt x="82" y="102"/>
                    </a:lnTo>
                    <a:lnTo>
                      <a:pt x="74" y="83"/>
                    </a:lnTo>
                    <a:lnTo>
                      <a:pt x="21" y="83"/>
                    </a:lnTo>
                    <a:lnTo>
                      <a:pt x="12" y="102"/>
                    </a:lnTo>
                    <a:lnTo>
                      <a:pt x="0" y="102"/>
                    </a:lnTo>
                    <a:lnTo>
                      <a:pt x="40" y="0"/>
                    </a:lnTo>
                    <a:lnTo>
                      <a:pt x="54" y="0"/>
                    </a:lnTo>
                    <a:close/>
                    <a:moveTo>
                      <a:pt x="25" y="70"/>
                    </a:moveTo>
                    <a:lnTo>
                      <a:pt x="69" y="70"/>
                    </a:lnTo>
                    <a:lnTo>
                      <a:pt x="47" y="16"/>
                    </a:lnTo>
                    <a:lnTo>
                      <a:pt x="25" y="7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7" name="Freeform 12"/>
              <p:cNvSpPr>
                <a:spLocks/>
              </p:cNvSpPr>
              <p:nvPr/>
            </p:nvSpPr>
            <p:spPr bwMode="auto">
              <a:xfrm>
                <a:off x="3203575" y="3516313"/>
                <a:ext cx="128587" cy="163512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81" y="103"/>
                  </a:cxn>
                  <a:cxn ang="0">
                    <a:pos x="68" y="103"/>
                  </a:cxn>
                  <a:cxn ang="0">
                    <a:pos x="68" y="12"/>
                  </a:cxn>
                  <a:cxn ang="0">
                    <a:pos x="13" y="12"/>
                  </a:cxn>
                  <a:cxn ang="0">
                    <a:pos x="13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81" y="0"/>
                  </a:cxn>
                </a:cxnLst>
                <a:rect l="0" t="0" r="r" b="b"/>
                <a:pathLst>
                  <a:path w="81" h="103">
                    <a:moveTo>
                      <a:pt x="81" y="0"/>
                    </a:moveTo>
                    <a:lnTo>
                      <a:pt x="81" y="103"/>
                    </a:lnTo>
                    <a:lnTo>
                      <a:pt x="68" y="103"/>
                    </a:lnTo>
                    <a:lnTo>
                      <a:pt x="68" y="12"/>
                    </a:lnTo>
                    <a:lnTo>
                      <a:pt x="13" y="12"/>
                    </a:lnTo>
                    <a:lnTo>
                      <a:pt x="13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8" name="Freeform 13"/>
              <p:cNvSpPr>
                <a:spLocks/>
              </p:cNvSpPr>
              <p:nvPr/>
            </p:nvSpPr>
            <p:spPr bwMode="auto">
              <a:xfrm>
                <a:off x="3370263" y="3516313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2" y="12"/>
                  </a:cxn>
                  <a:cxn ang="0">
                    <a:pos x="12" y="40"/>
                  </a:cxn>
                  <a:cxn ang="0">
                    <a:pos x="55" y="40"/>
                  </a:cxn>
                  <a:cxn ang="0">
                    <a:pos x="55" y="53"/>
                  </a:cxn>
                  <a:cxn ang="0">
                    <a:pos x="12" y="53"/>
                  </a:cxn>
                  <a:cxn ang="0">
                    <a:pos x="12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2" y="12"/>
                    </a:lnTo>
                    <a:lnTo>
                      <a:pt x="12" y="40"/>
                    </a:lnTo>
                    <a:lnTo>
                      <a:pt x="55" y="40"/>
                    </a:lnTo>
                    <a:lnTo>
                      <a:pt x="55" y="53"/>
                    </a:lnTo>
                    <a:lnTo>
                      <a:pt x="12" y="53"/>
                    </a:lnTo>
                    <a:lnTo>
                      <a:pt x="12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9" name="Freeform 14"/>
              <p:cNvSpPr>
                <a:spLocks noEditPoints="1"/>
              </p:cNvSpPr>
              <p:nvPr/>
            </p:nvSpPr>
            <p:spPr bwMode="auto">
              <a:xfrm>
                <a:off x="3486150" y="3516313"/>
                <a:ext cx="163512" cy="195262"/>
              </a:xfrm>
              <a:custGeom>
                <a:avLst/>
                <a:gdLst/>
                <a:ahLst/>
                <a:cxnLst>
                  <a:cxn ang="0">
                    <a:pos x="89" y="90"/>
                  </a:cxn>
                  <a:cxn ang="0">
                    <a:pos x="103" y="90"/>
                  </a:cxn>
                  <a:cxn ang="0">
                    <a:pos x="103" y="123"/>
                  </a:cxn>
                  <a:cxn ang="0">
                    <a:pos x="91" y="123"/>
                  </a:cxn>
                  <a:cxn ang="0">
                    <a:pos x="91" y="103"/>
                  </a:cxn>
                  <a:cxn ang="0">
                    <a:pos x="13" y="103"/>
                  </a:cxn>
                  <a:cxn ang="0">
                    <a:pos x="13" y="123"/>
                  </a:cxn>
                  <a:cxn ang="0">
                    <a:pos x="0" y="123"/>
                  </a:cxn>
                  <a:cxn ang="0">
                    <a:pos x="0" y="90"/>
                  </a:cxn>
                  <a:cxn ang="0">
                    <a:pos x="11" y="90"/>
                  </a:cxn>
                  <a:cxn ang="0">
                    <a:pos x="11" y="90"/>
                  </a:cxn>
                  <a:cxn ang="0">
                    <a:pos x="15" y="80"/>
                  </a:cxn>
                  <a:cxn ang="0">
                    <a:pos x="20" y="71"/>
                  </a:cxn>
                  <a:cxn ang="0">
                    <a:pos x="22" y="59"/>
                  </a:cxn>
                  <a:cxn ang="0">
                    <a:pos x="24" y="47"/>
                  </a:cxn>
                  <a:cxn ang="0">
                    <a:pos x="25" y="23"/>
                  </a:cxn>
                  <a:cxn ang="0">
                    <a:pos x="25" y="0"/>
                  </a:cxn>
                  <a:cxn ang="0">
                    <a:pos x="89" y="0"/>
                  </a:cxn>
                  <a:cxn ang="0">
                    <a:pos x="89" y="90"/>
                  </a:cxn>
                  <a:cxn ang="0">
                    <a:pos x="38" y="12"/>
                  </a:cxn>
                  <a:cxn ang="0">
                    <a:pos x="38" y="12"/>
                  </a:cxn>
                  <a:cxn ang="0">
                    <a:pos x="38" y="30"/>
                  </a:cxn>
                  <a:cxn ang="0">
                    <a:pos x="36" y="51"/>
                  </a:cxn>
                  <a:cxn ang="0">
                    <a:pos x="32" y="71"/>
                  </a:cxn>
                  <a:cxn ang="0">
                    <a:pos x="29" y="80"/>
                  </a:cxn>
                  <a:cxn ang="0">
                    <a:pos x="25" y="90"/>
                  </a:cxn>
                  <a:cxn ang="0">
                    <a:pos x="75" y="90"/>
                  </a:cxn>
                  <a:cxn ang="0">
                    <a:pos x="75" y="12"/>
                  </a:cxn>
                  <a:cxn ang="0">
                    <a:pos x="38" y="12"/>
                  </a:cxn>
                </a:cxnLst>
                <a:rect l="0" t="0" r="r" b="b"/>
                <a:pathLst>
                  <a:path w="103" h="123">
                    <a:moveTo>
                      <a:pt x="89" y="90"/>
                    </a:moveTo>
                    <a:lnTo>
                      <a:pt x="103" y="90"/>
                    </a:lnTo>
                    <a:lnTo>
                      <a:pt x="103" y="123"/>
                    </a:lnTo>
                    <a:lnTo>
                      <a:pt x="91" y="123"/>
                    </a:lnTo>
                    <a:lnTo>
                      <a:pt x="91" y="103"/>
                    </a:lnTo>
                    <a:lnTo>
                      <a:pt x="13" y="103"/>
                    </a:lnTo>
                    <a:lnTo>
                      <a:pt x="13" y="123"/>
                    </a:lnTo>
                    <a:lnTo>
                      <a:pt x="0" y="123"/>
                    </a:lnTo>
                    <a:lnTo>
                      <a:pt x="0" y="90"/>
                    </a:lnTo>
                    <a:lnTo>
                      <a:pt x="11" y="90"/>
                    </a:lnTo>
                    <a:lnTo>
                      <a:pt x="11" y="90"/>
                    </a:lnTo>
                    <a:lnTo>
                      <a:pt x="15" y="80"/>
                    </a:lnTo>
                    <a:lnTo>
                      <a:pt x="20" y="71"/>
                    </a:lnTo>
                    <a:lnTo>
                      <a:pt x="22" y="59"/>
                    </a:lnTo>
                    <a:lnTo>
                      <a:pt x="24" y="47"/>
                    </a:lnTo>
                    <a:lnTo>
                      <a:pt x="25" y="23"/>
                    </a:lnTo>
                    <a:lnTo>
                      <a:pt x="25" y="0"/>
                    </a:lnTo>
                    <a:lnTo>
                      <a:pt x="89" y="0"/>
                    </a:lnTo>
                    <a:lnTo>
                      <a:pt x="89" y="90"/>
                    </a:lnTo>
                    <a:close/>
                    <a:moveTo>
                      <a:pt x="38" y="12"/>
                    </a:moveTo>
                    <a:lnTo>
                      <a:pt x="38" y="12"/>
                    </a:lnTo>
                    <a:lnTo>
                      <a:pt x="38" y="30"/>
                    </a:lnTo>
                    <a:lnTo>
                      <a:pt x="36" y="51"/>
                    </a:lnTo>
                    <a:lnTo>
                      <a:pt x="32" y="71"/>
                    </a:lnTo>
                    <a:lnTo>
                      <a:pt x="29" y="80"/>
                    </a:lnTo>
                    <a:lnTo>
                      <a:pt x="25" y="90"/>
                    </a:lnTo>
                    <a:lnTo>
                      <a:pt x="75" y="90"/>
                    </a:lnTo>
                    <a:lnTo>
                      <a:pt x="75" y="12"/>
                    </a:lnTo>
                    <a:lnTo>
                      <a:pt x="38" y="12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0" name="Freeform 15"/>
              <p:cNvSpPr>
                <a:spLocks noEditPoints="1"/>
              </p:cNvSpPr>
              <p:nvPr/>
            </p:nvSpPr>
            <p:spPr bwMode="auto">
              <a:xfrm>
                <a:off x="3662363" y="3516313"/>
                <a:ext cx="150812" cy="163512"/>
              </a:xfrm>
              <a:custGeom>
                <a:avLst/>
                <a:gdLst/>
                <a:ahLst/>
                <a:cxnLst>
                  <a:cxn ang="0">
                    <a:pos x="55" y="0"/>
                  </a:cxn>
                  <a:cxn ang="0">
                    <a:pos x="95" y="103"/>
                  </a:cxn>
                  <a:cxn ang="0">
                    <a:pos x="82" y="103"/>
                  </a:cxn>
                  <a:cxn ang="0">
                    <a:pos x="74" y="83"/>
                  </a:cxn>
                  <a:cxn ang="0">
                    <a:pos x="21" y="83"/>
                  </a:cxn>
                  <a:cxn ang="0">
                    <a:pos x="13" y="103"/>
                  </a:cxn>
                  <a:cxn ang="0">
                    <a:pos x="0" y="103"/>
                  </a:cxn>
                  <a:cxn ang="0">
                    <a:pos x="41" y="0"/>
                  </a:cxn>
                  <a:cxn ang="0">
                    <a:pos x="55" y="0"/>
                  </a:cxn>
                  <a:cxn ang="0">
                    <a:pos x="25" y="71"/>
                  </a:cxn>
                  <a:cxn ang="0">
                    <a:pos x="70" y="71"/>
                  </a:cxn>
                  <a:cxn ang="0">
                    <a:pos x="48" y="16"/>
                  </a:cxn>
                  <a:cxn ang="0">
                    <a:pos x="25" y="71"/>
                  </a:cxn>
                </a:cxnLst>
                <a:rect l="0" t="0" r="r" b="b"/>
                <a:pathLst>
                  <a:path w="95" h="103">
                    <a:moveTo>
                      <a:pt x="55" y="0"/>
                    </a:moveTo>
                    <a:lnTo>
                      <a:pt x="95" y="103"/>
                    </a:lnTo>
                    <a:lnTo>
                      <a:pt x="82" y="103"/>
                    </a:lnTo>
                    <a:lnTo>
                      <a:pt x="74" y="83"/>
                    </a:lnTo>
                    <a:lnTo>
                      <a:pt x="21" y="83"/>
                    </a:lnTo>
                    <a:lnTo>
                      <a:pt x="13" y="103"/>
                    </a:lnTo>
                    <a:lnTo>
                      <a:pt x="0" y="103"/>
                    </a:lnTo>
                    <a:lnTo>
                      <a:pt x="41" y="0"/>
                    </a:lnTo>
                    <a:lnTo>
                      <a:pt x="55" y="0"/>
                    </a:lnTo>
                    <a:close/>
                    <a:moveTo>
                      <a:pt x="25" y="71"/>
                    </a:moveTo>
                    <a:lnTo>
                      <a:pt x="70" y="71"/>
                    </a:lnTo>
                    <a:lnTo>
                      <a:pt x="48" y="16"/>
                    </a:lnTo>
                    <a:lnTo>
                      <a:pt x="25" y="71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1" name="Freeform 16"/>
              <p:cNvSpPr>
                <a:spLocks/>
              </p:cNvSpPr>
              <p:nvPr/>
            </p:nvSpPr>
            <p:spPr bwMode="auto">
              <a:xfrm>
                <a:off x="3835400" y="3516313"/>
                <a:ext cx="106362" cy="163512"/>
              </a:xfrm>
              <a:custGeom>
                <a:avLst/>
                <a:gdLst/>
                <a:ahLst/>
                <a:cxnLst>
                  <a:cxn ang="0">
                    <a:pos x="0" y="103"/>
                  </a:cxn>
                  <a:cxn ang="0">
                    <a:pos x="0" y="0"/>
                  </a:cxn>
                  <a:cxn ang="0">
                    <a:pos x="67" y="0"/>
                  </a:cxn>
                  <a:cxn ang="0">
                    <a:pos x="67" y="12"/>
                  </a:cxn>
                  <a:cxn ang="0">
                    <a:pos x="12" y="12"/>
                  </a:cxn>
                  <a:cxn ang="0">
                    <a:pos x="12" y="103"/>
                  </a:cxn>
                  <a:cxn ang="0">
                    <a:pos x="0" y="103"/>
                  </a:cxn>
                </a:cxnLst>
                <a:rect l="0" t="0" r="r" b="b"/>
                <a:pathLst>
                  <a:path w="67" h="103">
                    <a:moveTo>
                      <a:pt x="0" y="103"/>
                    </a:moveTo>
                    <a:lnTo>
                      <a:pt x="0" y="0"/>
                    </a:lnTo>
                    <a:lnTo>
                      <a:pt x="67" y="0"/>
                    </a:lnTo>
                    <a:lnTo>
                      <a:pt x="67" y="12"/>
                    </a:lnTo>
                    <a:lnTo>
                      <a:pt x="12" y="12"/>
                    </a:lnTo>
                    <a:lnTo>
                      <a:pt x="12" y="103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2" name="Freeform 17"/>
              <p:cNvSpPr>
                <a:spLocks noEditPoints="1"/>
              </p:cNvSpPr>
              <p:nvPr/>
            </p:nvSpPr>
            <p:spPr bwMode="auto">
              <a:xfrm>
                <a:off x="3949700" y="3516313"/>
                <a:ext cx="165100" cy="163512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74" y="4"/>
                  </a:cxn>
                  <a:cxn ang="0">
                    <a:pos x="90" y="15"/>
                  </a:cxn>
                  <a:cxn ang="0">
                    <a:pos x="100" y="32"/>
                  </a:cxn>
                  <a:cxn ang="0">
                    <a:pos x="104" y="51"/>
                  </a:cxn>
                  <a:cxn ang="0">
                    <a:pos x="103" y="62"/>
                  </a:cxn>
                  <a:cxn ang="0">
                    <a:pos x="95" y="80"/>
                  </a:cxn>
                  <a:cxn ang="0">
                    <a:pos x="81" y="94"/>
                  </a:cxn>
                  <a:cxn ang="0">
                    <a:pos x="63" y="101"/>
                  </a:cxn>
                  <a:cxn ang="0">
                    <a:pos x="53" y="103"/>
                  </a:cxn>
                  <a:cxn ang="0">
                    <a:pos x="32" y="98"/>
                  </a:cxn>
                  <a:cxn ang="0">
                    <a:pos x="15" y="87"/>
                  </a:cxn>
                  <a:cxn ang="0">
                    <a:pos x="4" y="71"/>
                  </a:cxn>
                  <a:cxn ang="0">
                    <a:pos x="0" y="51"/>
                  </a:cxn>
                  <a:cxn ang="0">
                    <a:pos x="2" y="40"/>
                  </a:cxn>
                  <a:cxn ang="0">
                    <a:pos x="10" y="22"/>
                  </a:cxn>
                  <a:cxn ang="0">
                    <a:pos x="24" y="8"/>
                  </a:cxn>
                  <a:cxn ang="0">
                    <a:pos x="42" y="1"/>
                  </a:cxn>
                  <a:cxn ang="0">
                    <a:pos x="53" y="0"/>
                  </a:cxn>
                  <a:cxn ang="0">
                    <a:pos x="53" y="90"/>
                  </a:cxn>
                  <a:cxn ang="0">
                    <a:pos x="68" y="87"/>
                  </a:cxn>
                  <a:cxn ang="0">
                    <a:pos x="81" y="79"/>
                  </a:cxn>
                  <a:cxn ang="0">
                    <a:pos x="88" y="66"/>
                  </a:cxn>
                  <a:cxn ang="0">
                    <a:pos x="92" y="51"/>
                  </a:cxn>
                  <a:cxn ang="0">
                    <a:pos x="90" y="43"/>
                  </a:cxn>
                  <a:cxn ang="0">
                    <a:pos x="85" y="29"/>
                  </a:cxn>
                  <a:cxn ang="0">
                    <a:pos x="74" y="18"/>
                  </a:cxn>
                  <a:cxn ang="0">
                    <a:pos x="60" y="12"/>
                  </a:cxn>
                  <a:cxn ang="0">
                    <a:pos x="53" y="12"/>
                  </a:cxn>
                  <a:cxn ang="0">
                    <a:pos x="38" y="15"/>
                  </a:cxn>
                  <a:cxn ang="0">
                    <a:pos x="25" y="23"/>
                  </a:cxn>
                  <a:cxn ang="0">
                    <a:pos x="17" y="36"/>
                  </a:cxn>
                  <a:cxn ang="0">
                    <a:pos x="14" y="51"/>
                  </a:cxn>
                  <a:cxn ang="0">
                    <a:pos x="14" y="59"/>
                  </a:cxn>
                  <a:cxn ang="0">
                    <a:pos x="20" y="73"/>
                  </a:cxn>
                  <a:cxn ang="0">
                    <a:pos x="31" y="83"/>
                  </a:cxn>
                  <a:cxn ang="0">
                    <a:pos x="45" y="90"/>
                  </a:cxn>
                  <a:cxn ang="0">
                    <a:pos x="53" y="90"/>
                  </a:cxn>
                </a:cxnLst>
                <a:rect l="0" t="0" r="r" b="b"/>
                <a:pathLst>
                  <a:path w="104" h="103">
                    <a:moveTo>
                      <a:pt x="53" y="0"/>
                    </a:moveTo>
                    <a:lnTo>
                      <a:pt x="53" y="0"/>
                    </a:lnTo>
                    <a:lnTo>
                      <a:pt x="64" y="1"/>
                    </a:lnTo>
                    <a:lnTo>
                      <a:pt x="74" y="4"/>
                    </a:lnTo>
                    <a:lnTo>
                      <a:pt x="82" y="9"/>
                    </a:lnTo>
                    <a:lnTo>
                      <a:pt x="90" y="15"/>
                    </a:lnTo>
                    <a:lnTo>
                      <a:pt x="96" y="23"/>
                    </a:lnTo>
                    <a:lnTo>
                      <a:pt x="100" y="32"/>
                    </a:lnTo>
                    <a:lnTo>
                      <a:pt x="103" y="41"/>
                    </a:lnTo>
                    <a:lnTo>
                      <a:pt x="104" y="51"/>
                    </a:lnTo>
                    <a:lnTo>
                      <a:pt x="104" y="51"/>
                    </a:lnTo>
                    <a:lnTo>
                      <a:pt x="103" y="62"/>
                    </a:lnTo>
                    <a:lnTo>
                      <a:pt x="100" y="72"/>
                    </a:lnTo>
                    <a:lnTo>
                      <a:pt x="95" y="80"/>
                    </a:lnTo>
                    <a:lnTo>
                      <a:pt x="89" y="89"/>
                    </a:lnTo>
                    <a:lnTo>
                      <a:pt x="81" y="94"/>
                    </a:lnTo>
                    <a:lnTo>
                      <a:pt x="72" y="98"/>
                    </a:lnTo>
                    <a:lnTo>
                      <a:pt x="63" y="101"/>
                    </a:lnTo>
                    <a:lnTo>
                      <a:pt x="53" y="103"/>
                    </a:lnTo>
                    <a:lnTo>
                      <a:pt x="53" y="103"/>
                    </a:lnTo>
                    <a:lnTo>
                      <a:pt x="42" y="101"/>
                    </a:lnTo>
                    <a:lnTo>
                      <a:pt x="32" y="98"/>
                    </a:lnTo>
                    <a:lnTo>
                      <a:pt x="24" y="93"/>
                    </a:lnTo>
                    <a:lnTo>
                      <a:pt x="15" y="87"/>
                    </a:lnTo>
                    <a:lnTo>
                      <a:pt x="10" y="79"/>
                    </a:lnTo>
                    <a:lnTo>
                      <a:pt x="4" y="71"/>
                    </a:lnTo>
                    <a:lnTo>
                      <a:pt x="2" y="6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2" y="40"/>
                    </a:lnTo>
                    <a:lnTo>
                      <a:pt x="4" y="30"/>
                    </a:lnTo>
                    <a:lnTo>
                      <a:pt x="10" y="22"/>
                    </a:lnTo>
                    <a:lnTo>
                      <a:pt x="17" y="14"/>
                    </a:lnTo>
                    <a:lnTo>
                      <a:pt x="24" y="8"/>
                    </a:lnTo>
                    <a:lnTo>
                      <a:pt x="33" y="4"/>
                    </a:lnTo>
                    <a:lnTo>
                      <a:pt x="42" y="1"/>
                    </a:lnTo>
                    <a:lnTo>
                      <a:pt x="53" y="0"/>
                    </a:lnTo>
                    <a:lnTo>
                      <a:pt x="53" y="0"/>
                    </a:lnTo>
                    <a:close/>
                    <a:moveTo>
                      <a:pt x="53" y="90"/>
                    </a:moveTo>
                    <a:lnTo>
                      <a:pt x="53" y="90"/>
                    </a:lnTo>
                    <a:lnTo>
                      <a:pt x="61" y="90"/>
                    </a:lnTo>
                    <a:lnTo>
                      <a:pt x="68" y="87"/>
                    </a:lnTo>
                    <a:lnTo>
                      <a:pt x="75" y="84"/>
                    </a:lnTo>
                    <a:lnTo>
                      <a:pt x="81" y="79"/>
                    </a:lnTo>
                    <a:lnTo>
                      <a:pt x="85" y="73"/>
                    </a:lnTo>
                    <a:lnTo>
                      <a:pt x="88" y="66"/>
                    </a:lnTo>
                    <a:lnTo>
                      <a:pt x="90" y="59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0" y="43"/>
                    </a:lnTo>
                    <a:lnTo>
                      <a:pt x="88" y="36"/>
                    </a:lnTo>
                    <a:lnTo>
                      <a:pt x="85" y="29"/>
                    </a:lnTo>
                    <a:lnTo>
                      <a:pt x="81" y="23"/>
                    </a:lnTo>
                    <a:lnTo>
                      <a:pt x="74" y="18"/>
                    </a:lnTo>
                    <a:lnTo>
                      <a:pt x="68" y="15"/>
                    </a:lnTo>
                    <a:lnTo>
                      <a:pt x="60" y="12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45" y="12"/>
                    </a:lnTo>
                    <a:lnTo>
                      <a:pt x="38" y="15"/>
                    </a:lnTo>
                    <a:lnTo>
                      <a:pt x="31" y="18"/>
                    </a:lnTo>
                    <a:lnTo>
                      <a:pt x="25" y="23"/>
                    </a:lnTo>
                    <a:lnTo>
                      <a:pt x="21" y="29"/>
                    </a:lnTo>
                    <a:lnTo>
                      <a:pt x="17" y="36"/>
                    </a:lnTo>
                    <a:lnTo>
                      <a:pt x="14" y="43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14" y="59"/>
                    </a:lnTo>
                    <a:lnTo>
                      <a:pt x="17" y="66"/>
                    </a:lnTo>
                    <a:lnTo>
                      <a:pt x="20" y="73"/>
                    </a:lnTo>
                    <a:lnTo>
                      <a:pt x="25" y="79"/>
                    </a:lnTo>
                    <a:lnTo>
                      <a:pt x="31" y="83"/>
                    </a:lnTo>
                    <a:lnTo>
                      <a:pt x="38" y="87"/>
                    </a:lnTo>
                    <a:lnTo>
                      <a:pt x="45" y="90"/>
                    </a:lnTo>
                    <a:lnTo>
                      <a:pt x="53" y="90"/>
                    </a:lnTo>
                    <a:lnTo>
                      <a:pt x="53" y="9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3" name="Freeform 18"/>
              <p:cNvSpPr>
                <a:spLocks/>
              </p:cNvSpPr>
              <p:nvPr/>
            </p:nvSpPr>
            <p:spPr bwMode="auto">
              <a:xfrm>
                <a:off x="4143375" y="3516313"/>
                <a:ext cx="109537" cy="163512"/>
              </a:xfrm>
              <a:custGeom>
                <a:avLst/>
                <a:gdLst/>
                <a:ahLst/>
                <a:cxnLst>
                  <a:cxn ang="0">
                    <a:pos x="0" y="103"/>
                  </a:cxn>
                  <a:cxn ang="0">
                    <a:pos x="0" y="0"/>
                  </a:cxn>
                  <a:cxn ang="0">
                    <a:pos x="69" y="0"/>
                  </a:cxn>
                  <a:cxn ang="0">
                    <a:pos x="69" y="12"/>
                  </a:cxn>
                  <a:cxn ang="0">
                    <a:pos x="13" y="12"/>
                  </a:cxn>
                  <a:cxn ang="0">
                    <a:pos x="13" y="103"/>
                  </a:cxn>
                  <a:cxn ang="0">
                    <a:pos x="0" y="103"/>
                  </a:cxn>
                </a:cxnLst>
                <a:rect l="0" t="0" r="r" b="b"/>
                <a:pathLst>
                  <a:path w="69" h="103">
                    <a:moveTo>
                      <a:pt x="0" y="103"/>
                    </a:moveTo>
                    <a:lnTo>
                      <a:pt x="0" y="0"/>
                    </a:lnTo>
                    <a:lnTo>
                      <a:pt x="69" y="0"/>
                    </a:lnTo>
                    <a:lnTo>
                      <a:pt x="69" y="12"/>
                    </a:lnTo>
                    <a:lnTo>
                      <a:pt x="13" y="12"/>
                    </a:lnTo>
                    <a:lnTo>
                      <a:pt x="13" y="103"/>
                    </a:lnTo>
                    <a:lnTo>
                      <a:pt x="0" y="103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4" name="Freeform 19"/>
              <p:cNvSpPr>
                <a:spLocks/>
              </p:cNvSpPr>
              <p:nvPr/>
            </p:nvSpPr>
            <p:spPr bwMode="auto">
              <a:xfrm>
                <a:off x="4270375" y="3516313"/>
                <a:ext cx="134937" cy="16351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2" y="80"/>
                  </a:cxn>
                  <a:cxn ang="0">
                    <a:pos x="78" y="0"/>
                  </a:cxn>
                  <a:cxn ang="0">
                    <a:pos x="85" y="0"/>
                  </a:cxn>
                  <a:cxn ang="0">
                    <a:pos x="85" y="103"/>
                  </a:cxn>
                  <a:cxn ang="0">
                    <a:pos x="72" y="103"/>
                  </a:cxn>
                  <a:cxn ang="0">
                    <a:pos x="72" y="22"/>
                  </a:cxn>
                  <a:cxn ang="0">
                    <a:pos x="7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2" y="0"/>
                  </a:cxn>
                </a:cxnLst>
                <a:rect l="0" t="0" r="r" b="b"/>
                <a:pathLst>
                  <a:path w="85" h="103">
                    <a:moveTo>
                      <a:pt x="12" y="0"/>
                    </a:moveTo>
                    <a:lnTo>
                      <a:pt x="12" y="8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85" y="103"/>
                    </a:lnTo>
                    <a:lnTo>
                      <a:pt x="72" y="103"/>
                    </a:lnTo>
                    <a:lnTo>
                      <a:pt x="72" y="22"/>
                    </a:lnTo>
                    <a:lnTo>
                      <a:pt x="7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4424363" y="3516313"/>
                <a:ext cx="120650" cy="163512"/>
              </a:xfrm>
              <a:custGeom>
                <a:avLst/>
                <a:gdLst/>
                <a:ahLst/>
                <a:cxnLst>
                  <a:cxn ang="0">
                    <a:pos x="76" y="0"/>
                  </a:cxn>
                  <a:cxn ang="0">
                    <a:pos x="76" y="103"/>
                  </a:cxn>
                  <a:cxn ang="0">
                    <a:pos x="63" y="103"/>
                  </a:cxn>
                  <a:cxn ang="0">
                    <a:pos x="63" y="58"/>
                  </a:cxn>
                  <a:cxn ang="0">
                    <a:pos x="63" y="58"/>
                  </a:cxn>
                  <a:cxn ang="0">
                    <a:pos x="49" y="62"/>
                  </a:cxn>
                  <a:cxn ang="0">
                    <a:pos x="35" y="64"/>
                  </a:cxn>
                  <a:cxn ang="0">
                    <a:pos x="35" y="64"/>
                  </a:cxn>
                  <a:cxn ang="0">
                    <a:pos x="26" y="64"/>
                  </a:cxn>
                  <a:cxn ang="0">
                    <a:pos x="21" y="62"/>
                  </a:cxn>
                  <a:cxn ang="0">
                    <a:pos x="14" y="59"/>
                  </a:cxn>
                  <a:cxn ang="0">
                    <a:pos x="10" y="57"/>
                  </a:cxn>
                  <a:cxn ang="0">
                    <a:pos x="6" y="53"/>
                  </a:cxn>
                  <a:cxn ang="0">
                    <a:pos x="3" y="47"/>
                  </a:cxn>
                  <a:cxn ang="0">
                    <a:pos x="1" y="41"/>
                  </a:cxn>
                  <a:cxn ang="0">
                    <a:pos x="0" y="33"/>
                  </a:cxn>
                  <a:cxn ang="0">
                    <a:pos x="0" y="0"/>
                  </a:cxn>
                  <a:cxn ang="0">
                    <a:pos x="14" y="0"/>
                  </a:cxn>
                  <a:cxn ang="0">
                    <a:pos x="14" y="32"/>
                  </a:cxn>
                  <a:cxn ang="0">
                    <a:pos x="14" y="32"/>
                  </a:cxn>
                  <a:cxn ang="0">
                    <a:pos x="14" y="36"/>
                  </a:cxn>
                  <a:cxn ang="0">
                    <a:pos x="15" y="41"/>
                  </a:cxn>
                  <a:cxn ang="0">
                    <a:pos x="17" y="44"/>
                  </a:cxn>
                  <a:cxn ang="0">
                    <a:pos x="19" y="47"/>
                  </a:cxn>
                  <a:cxn ang="0">
                    <a:pos x="22" y="50"/>
                  </a:cxn>
                  <a:cxn ang="0">
                    <a:pos x="26" y="51"/>
                  </a:cxn>
                  <a:cxn ang="0">
                    <a:pos x="36" y="53"/>
                  </a:cxn>
                  <a:cxn ang="0">
                    <a:pos x="36" y="53"/>
                  </a:cxn>
                  <a:cxn ang="0">
                    <a:pos x="49" y="51"/>
                  </a:cxn>
                  <a:cxn ang="0">
                    <a:pos x="63" y="47"/>
                  </a:cxn>
                  <a:cxn ang="0">
                    <a:pos x="63" y="0"/>
                  </a:cxn>
                  <a:cxn ang="0">
                    <a:pos x="76" y="0"/>
                  </a:cxn>
                </a:cxnLst>
                <a:rect l="0" t="0" r="r" b="b"/>
                <a:pathLst>
                  <a:path w="76" h="103">
                    <a:moveTo>
                      <a:pt x="76" y="0"/>
                    </a:moveTo>
                    <a:lnTo>
                      <a:pt x="76" y="103"/>
                    </a:lnTo>
                    <a:lnTo>
                      <a:pt x="63" y="103"/>
                    </a:lnTo>
                    <a:lnTo>
                      <a:pt x="63" y="58"/>
                    </a:lnTo>
                    <a:lnTo>
                      <a:pt x="63" y="58"/>
                    </a:lnTo>
                    <a:lnTo>
                      <a:pt x="49" y="62"/>
                    </a:lnTo>
                    <a:lnTo>
                      <a:pt x="35" y="64"/>
                    </a:lnTo>
                    <a:lnTo>
                      <a:pt x="35" y="64"/>
                    </a:lnTo>
                    <a:lnTo>
                      <a:pt x="26" y="64"/>
                    </a:lnTo>
                    <a:lnTo>
                      <a:pt x="21" y="62"/>
                    </a:lnTo>
                    <a:lnTo>
                      <a:pt x="14" y="59"/>
                    </a:lnTo>
                    <a:lnTo>
                      <a:pt x="10" y="57"/>
                    </a:lnTo>
                    <a:lnTo>
                      <a:pt x="6" y="53"/>
                    </a:lnTo>
                    <a:lnTo>
                      <a:pt x="3" y="47"/>
                    </a:lnTo>
                    <a:lnTo>
                      <a:pt x="1" y="41"/>
                    </a:lnTo>
                    <a:lnTo>
                      <a:pt x="0" y="33"/>
                    </a:lnTo>
                    <a:lnTo>
                      <a:pt x="0" y="0"/>
                    </a:lnTo>
                    <a:lnTo>
                      <a:pt x="14" y="0"/>
                    </a:lnTo>
                    <a:lnTo>
                      <a:pt x="14" y="32"/>
                    </a:lnTo>
                    <a:lnTo>
                      <a:pt x="14" y="32"/>
                    </a:lnTo>
                    <a:lnTo>
                      <a:pt x="14" y="36"/>
                    </a:lnTo>
                    <a:lnTo>
                      <a:pt x="15" y="41"/>
                    </a:lnTo>
                    <a:lnTo>
                      <a:pt x="17" y="44"/>
                    </a:lnTo>
                    <a:lnTo>
                      <a:pt x="19" y="47"/>
                    </a:lnTo>
                    <a:lnTo>
                      <a:pt x="22" y="50"/>
                    </a:lnTo>
                    <a:lnTo>
                      <a:pt x="26" y="51"/>
                    </a:lnTo>
                    <a:lnTo>
                      <a:pt x="36" y="53"/>
                    </a:lnTo>
                    <a:lnTo>
                      <a:pt x="36" y="53"/>
                    </a:lnTo>
                    <a:lnTo>
                      <a:pt x="49" y="51"/>
                    </a:lnTo>
                    <a:lnTo>
                      <a:pt x="63" y="47"/>
                    </a:lnTo>
                    <a:lnTo>
                      <a:pt x="63" y="0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4583113" y="3516313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3" y="12"/>
                  </a:cxn>
                  <a:cxn ang="0">
                    <a:pos x="13" y="40"/>
                  </a:cxn>
                  <a:cxn ang="0">
                    <a:pos x="54" y="40"/>
                  </a:cxn>
                  <a:cxn ang="0">
                    <a:pos x="54" y="53"/>
                  </a:cxn>
                  <a:cxn ang="0">
                    <a:pos x="13" y="53"/>
                  </a:cxn>
                  <a:cxn ang="0">
                    <a:pos x="13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3" y="12"/>
                    </a:lnTo>
                    <a:lnTo>
                      <a:pt x="13" y="40"/>
                    </a:lnTo>
                    <a:lnTo>
                      <a:pt x="54" y="40"/>
                    </a:lnTo>
                    <a:lnTo>
                      <a:pt x="54" y="53"/>
                    </a:lnTo>
                    <a:lnTo>
                      <a:pt x="13" y="53"/>
                    </a:lnTo>
                    <a:lnTo>
                      <a:pt x="13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7" name="Freeform 22"/>
              <p:cNvSpPr>
                <a:spLocks/>
              </p:cNvSpPr>
              <p:nvPr/>
            </p:nvSpPr>
            <p:spPr bwMode="auto">
              <a:xfrm>
                <a:off x="4700588" y="3516313"/>
                <a:ext cx="160337" cy="163512"/>
              </a:xfrm>
              <a:custGeom>
                <a:avLst/>
                <a:gdLst/>
                <a:ahLst/>
                <a:cxnLst>
                  <a:cxn ang="0">
                    <a:pos x="101" y="66"/>
                  </a:cxn>
                  <a:cxn ang="0">
                    <a:pos x="94" y="82"/>
                  </a:cxn>
                  <a:cxn ang="0">
                    <a:pos x="83" y="93"/>
                  </a:cxn>
                  <a:cxn ang="0">
                    <a:pos x="68" y="100"/>
                  </a:cxn>
                  <a:cxn ang="0">
                    <a:pos x="53" y="103"/>
                  </a:cxn>
                  <a:cxn ang="0">
                    <a:pos x="41" y="101"/>
                  </a:cxn>
                  <a:cxn ang="0">
                    <a:pos x="22" y="93"/>
                  </a:cxn>
                  <a:cxn ang="0">
                    <a:pos x="8" y="79"/>
                  </a:cxn>
                  <a:cxn ang="0">
                    <a:pos x="1" y="61"/>
                  </a:cxn>
                  <a:cxn ang="0">
                    <a:pos x="0" y="51"/>
                  </a:cxn>
                  <a:cxn ang="0">
                    <a:pos x="4" y="32"/>
                  </a:cxn>
                  <a:cxn ang="0">
                    <a:pos x="15" y="15"/>
                  </a:cxn>
                  <a:cxn ang="0">
                    <a:pos x="32" y="4"/>
                  </a:cxn>
                  <a:cxn ang="0">
                    <a:pos x="53" y="0"/>
                  </a:cxn>
                  <a:cxn ang="0">
                    <a:pos x="61" y="1"/>
                  </a:cxn>
                  <a:cxn ang="0">
                    <a:pos x="76" y="5"/>
                  </a:cxn>
                  <a:cxn ang="0">
                    <a:pos x="89" y="15"/>
                  </a:cxn>
                  <a:cxn ang="0">
                    <a:pos x="98" y="28"/>
                  </a:cxn>
                  <a:cxn ang="0">
                    <a:pos x="90" y="40"/>
                  </a:cxn>
                  <a:cxn ang="0">
                    <a:pos x="87" y="33"/>
                  </a:cxn>
                  <a:cxn ang="0">
                    <a:pos x="80" y="23"/>
                  </a:cxn>
                  <a:cxn ang="0">
                    <a:pos x="71" y="16"/>
                  </a:cxn>
                  <a:cxn ang="0">
                    <a:pos x="58" y="12"/>
                  </a:cxn>
                  <a:cxn ang="0">
                    <a:pos x="53" y="12"/>
                  </a:cxn>
                  <a:cxn ang="0">
                    <a:pos x="37" y="15"/>
                  </a:cxn>
                  <a:cxn ang="0">
                    <a:pos x="25" y="23"/>
                  </a:cxn>
                  <a:cxn ang="0">
                    <a:pos x="16" y="36"/>
                  </a:cxn>
                  <a:cxn ang="0">
                    <a:pos x="14" y="51"/>
                  </a:cxn>
                  <a:cxn ang="0">
                    <a:pos x="14" y="59"/>
                  </a:cxn>
                  <a:cxn ang="0">
                    <a:pos x="19" y="73"/>
                  </a:cxn>
                  <a:cxn ang="0">
                    <a:pos x="30" y="83"/>
                  </a:cxn>
                  <a:cxn ang="0">
                    <a:pos x="44" y="90"/>
                  </a:cxn>
                  <a:cxn ang="0">
                    <a:pos x="53" y="90"/>
                  </a:cxn>
                  <a:cxn ang="0">
                    <a:pos x="65" y="89"/>
                  </a:cxn>
                  <a:cxn ang="0">
                    <a:pos x="75" y="83"/>
                  </a:cxn>
                  <a:cxn ang="0">
                    <a:pos x="85" y="73"/>
                  </a:cxn>
                  <a:cxn ang="0">
                    <a:pos x="90" y="62"/>
                  </a:cxn>
                </a:cxnLst>
                <a:rect l="0" t="0" r="r" b="b"/>
                <a:pathLst>
                  <a:path w="101" h="103">
                    <a:moveTo>
                      <a:pt x="101" y="66"/>
                    </a:moveTo>
                    <a:lnTo>
                      <a:pt x="101" y="66"/>
                    </a:lnTo>
                    <a:lnTo>
                      <a:pt x="98" y="75"/>
                    </a:lnTo>
                    <a:lnTo>
                      <a:pt x="94" y="82"/>
                    </a:lnTo>
                    <a:lnTo>
                      <a:pt x="89" y="87"/>
                    </a:lnTo>
                    <a:lnTo>
                      <a:pt x="83" y="93"/>
                    </a:lnTo>
                    <a:lnTo>
                      <a:pt x="76" y="97"/>
                    </a:lnTo>
                    <a:lnTo>
                      <a:pt x="68" y="100"/>
                    </a:lnTo>
                    <a:lnTo>
                      <a:pt x="61" y="101"/>
                    </a:lnTo>
                    <a:lnTo>
                      <a:pt x="53" y="103"/>
                    </a:lnTo>
                    <a:lnTo>
                      <a:pt x="53" y="103"/>
                    </a:lnTo>
                    <a:lnTo>
                      <a:pt x="41" y="101"/>
                    </a:lnTo>
                    <a:lnTo>
                      <a:pt x="32" y="98"/>
                    </a:lnTo>
                    <a:lnTo>
                      <a:pt x="22" y="93"/>
                    </a:lnTo>
                    <a:lnTo>
                      <a:pt x="15" y="87"/>
                    </a:lnTo>
                    <a:lnTo>
                      <a:pt x="8" y="79"/>
                    </a:lnTo>
                    <a:lnTo>
                      <a:pt x="4" y="71"/>
                    </a:lnTo>
                    <a:lnTo>
                      <a:pt x="1" y="61"/>
                    </a:lnTo>
                    <a:lnTo>
                      <a:pt x="0" y="51"/>
                    </a:lnTo>
                    <a:lnTo>
                      <a:pt x="0" y="51"/>
                    </a:lnTo>
                    <a:lnTo>
                      <a:pt x="1" y="41"/>
                    </a:lnTo>
                    <a:lnTo>
                      <a:pt x="4" y="32"/>
                    </a:lnTo>
                    <a:lnTo>
                      <a:pt x="8" y="22"/>
                    </a:lnTo>
                    <a:lnTo>
                      <a:pt x="15" y="15"/>
                    </a:lnTo>
                    <a:lnTo>
                      <a:pt x="23" y="8"/>
                    </a:lnTo>
                    <a:lnTo>
                      <a:pt x="32" y="4"/>
                    </a:lnTo>
                    <a:lnTo>
                      <a:pt x="41" y="1"/>
                    </a:lnTo>
                    <a:lnTo>
                      <a:pt x="53" y="0"/>
                    </a:lnTo>
                    <a:lnTo>
                      <a:pt x="53" y="0"/>
                    </a:lnTo>
                    <a:lnTo>
                      <a:pt x="61" y="1"/>
                    </a:lnTo>
                    <a:lnTo>
                      <a:pt x="68" y="2"/>
                    </a:lnTo>
                    <a:lnTo>
                      <a:pt x="76" y="5"/>
                    </a:lnTo>
                    <a:lnTo>
                      <a:pt x="83" y="9"/>
                    </a:lnTo>
                    <a:lnTo>
                      <a:pt x="89" y="15"/>
                    </a:lnTo>
                    <a:lnTo>
                      <a:pt x="94" y="21"/>
                    </a:lnTo>
                    <a:lnTo>
                      <a:pt x="98" y="28"/>
                    </a:lnTo>
                    <a:lnTo>
                      <a:pt x="101" y="36"/>
                    </a:lnTo>
                    <a:lnTo>
                      <a:pt x="90" y="40"/>
                    </a:lnTo>
                    <a:lnTo>
                      <a:pt x="90" y="40"/>
                    </a:lnTo>
                    <a:lnTo>
                      <a:pt x="87" y="33"/>
                    </a:lnTo>
                    <a:lnTo>
                      <a:pt x="85" y="29"/>
                    </a:lnTo>
                    <a:lnTo>
                      <a:pt x="80" y="23"/>
                    </a:lnTo>
                    <a:lnTo>
                      <a:pt x="75" y="19"/>
                    </a:lnTo>
                    <a:lnTo>
                      <a:pt x="71" y="16"/>
                    </a:lnTo>
                    <a:lnTo>
                      <a:pt x="65" y="14"/>
                    </a:lnTo>
                    <a:lnTo>
                      <a:pt x="58" y="12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44" y="12"/>
                    </a:lnTo>
                    <a:lnTo>
                      <a:pt x="37" y="15"/>
                    </a:lnTo>
                    <a:lnTo>
                      <a:pt x="30" y="18"/>
                    </a:lnTo>
                    <a:lnTo>
                      <a:pt x="25" y="23"/>
                    </a:lnTo>
                    <a:lnTo>
                      <a:pt x="19" y="29"/>
                    </a:lnTo>
                    <a:lnTo>
                      <a:pt x="16" y="36"/>
                    </a:lnTo>
                    <a:lnTo>
                      <a:pt x="14" y="43"/>
                    </a:lnTo>
                    <a:lnTo>
                      <a:pt x="14" y="51"/>
                    </a:lnTo>
                    <a:lnTo>
                      <a:pt x="14" y="51"/>
                    </a:lnTo>
                    <a:lnTo>
                      <a:pt x="14" y="59"/>
                    </a:lnTo>
                    <a:lnTo>
                      <a:pt x="16" y="66"/>
                    </a:lnTo>
                    <a:lnTo>
                      <a:pt x="19" y="73"/>
                    </a:lnTo>
                    <a:lnTo>
                      <a:pt x="25" y="79"/>
                    </a:lnTo>
                    <a:lnTo>
                      <a:pt x="30" y="83"/>
                    </a:lnTo>
                    <a:lnTo>
                      <a:pt x="36" y="87"/>
                    </a:lnTo>
                    <a:lnTo>
                      <a:pt x="44" y="90"/>
                    </a:lnTo>
                    <a:lnTo>
                      <a:pt x="53" y="90"/>
                    </a:lnTo>
                    <a:lnTo>
                      <a:pt x="53" y="90"/>
                    </a:lnTo>
                    <a:lnTo>
                      <a:pt x="58" y="90"/>
                    </a:lnTo>
                    <a:lnTo>
                      <a:pt x="65" y="89"/>
                    </a:lnTo>
                    <a:lnTo>
                      <a:pt x="71" y="86"/>
                    </a:lnTo>
                    <a:lnTo>
                      <a:pt x="75" y="83"/>
                    </a:lnTo>
                    <a:lnTo>
                      <a:pt x="80" y="79"/>
                    </a:lnTo>
                    <a:lnTo>
                      <a:pt x="85" y="73"/>
                    </a:lnTo>
                    <a:lnTo>
                      <a:pt x="87" y="69"/>
                    </a:lnTo>
                    <a:lnTo>
                      <a:pt x="90" y="62"/>
                    </a:lnTo>
                    <a:lnTo>
                      <a:pt x="101" y="66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8" name="Freeform 23"/>
              <p:cNvSpPr>
                <a:spLocks/>
              </p:cNvSpPr>
              <p:nvPr/>
            </p:nvSpPr>
            <p:spPr bwMode="auto">
              <a:xfrm>
                <a:off x="4887913" y="3516313"/>
                <a:ext cx="125412" cy="163512"/>
              </a:xfrm>
              <a:custGeom>
                <a:avLst/>
                <a:gdLst/>
                <a:ahLst/>
                <a:cxnLst>
                  <a:cxn ang="0">
                    <a:pos x="69" y="0"/>
                  </a:cxn>
                  <a:cxn ang="0">
                    <a:pos x="39" y="32"/>
                  </a:cxn>
                  <a:cxn ang="0">
                    <a:pos x="79" y="103"/>
                  </a:cxn>
                  <a:cxn ang="0">
                    <a:pos x="65" y="103"/>
                  </a:cxn>
                  <a:cxn ang="0">
                    <a:pos x="29" y="41"/>
                  </a:cxn>
                  <a:cxn ang="0">
                    <a:pos x="12" y="59"/>
                  </a:cxn>
                  <a:cxn ang="0">
                    <a:pos x="12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2" y="43"/>
                  </a:cxn>
                  <a:cxn ang="0">
                    <a:pos x="53" y="0"/>
                  </a:cxn>
                  <a:cxn ang="0">
                    <a:pos x="69" y="0"/>
                  </a:cxn>
                </a:cxnLst>
                <a:rect l="0" t="0" r="r" b="b"/>
                <a:pathLst>
                  <a:path w="79" h="103">
                    <a:moveTo>
                      <a:pt x="69" y="0"/>
                    </a:moveTo>
                    <a:lnTo>
                      <a:pt x="39" y="32"/>
                    </a:lnTo>
                    <a:lnTo>
                      <a:pt x="79" y="103"/>
                    </a:lnTo>
                    <a:lnTo>
                      <a:pt x="65" y="103"/>
                    </a:lnTo>
                    <a:lnTo>
                      <a:pt x="29" y="41"/>
                    </a:lnTo>
                    <a:lnTo>
                      <a:pt x="12" y="59"/>
                    </a:lnTo>
                    <a:lnTo>
                      <a:pt x="12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43"/>
                    </a:lnTo>
                    <a:lnTo>
                      <a:pt x="53" y="0"/>
                    </a:lnTo>
                    <a:lnTo>
                      <a:pt x="6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39" name="Freeform 24"/>
              <p:cNvSpPr>
                <a:spLocks/>
              </p:cNvSpPr>
              <p:nvPr/>
            </p:nvSpPr>
            <p:spPr bwMode="auto">
              <a:xfrm>
                <a:off x="5037138" y="3516313"/>
                <a:ext cx="134937" cy="16351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80"/>
                  </a:cxn>
                  <a:cxn ang="0">
                    <a:pos x="78" y="0"/>
                  </a:cxn>
                  <a:cxn ang="0">
                    <a:pos x="85" y="0"/>
                  </a:cxn>
                  <a:cxn ang="0">
                    <a:pos x="85" y="103"/>
                  </a:cxn>
                  <a:cxn ang="0">
                    <a:pos x="73" y="103"/>
                  </a:cxn>
                  <a:cxn ang="0">
                    <a:pos x="73" y="22"/>
                  </a:cxn>
                  <a:cxn ang="0">
                    <a:pos x="7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</a:cxnLst>
                <a:rect l="0" t="0" r="r" b="b"/>
                <a:pathLst>
                  <a:path w="85" h="103">
                    <a:moveTo>
                      <a:pt x="13" y="0"/>
                    </a:moveTo>
                    <a:lnTo>
                      <a:pt x="13" y="8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85" y="103"/>
                    </a:lnTo>
                    <a:lnTo>
                      <a:pt x="73" y="103"/>
                    </a:lnTo>
                    <a:lnTo>
                      <a:pt x="73" y="22"/>
                    </a:lnTo>
                    <a:lnTo>
                      <a:pt x="7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0" name="Freeform 25"/>
              <p:cNvSpPr>
                <a:spLocks/>
              </p:cNvSpPr>
              <p:nvPr/>
            </p:nvSpPr>
            <p:spPr bwMode="auto">
              <a:xfrm>
                <a:off x="5203825" y="3516313"/>
                <a:ext cx="147637" cy="163512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54" y="48"/>
                  </a:cxn>
                  <a:cxn ang="0">
                    <a:pos x="93" y="103"/>
                  </a:cxn>
                  <a:cxn ang="0">
                    <a:pos x="78" y="103"/>
                  </a:cxn>
                  <a:cxn ang="0">
                    <a:pos x="46" y="58"/>
                  </a:cxn>
                  <a:cxn ang="0">
                    <a:pos x="14" y="103"/>
                  </a:cxn>
                  <a:cxn ang="0">
                    <a:pos x="0" y="103"/>
                  </a:cxn>
                  <a:cxn ang="0">
                    <a:pos x="39" y="48"/>
                  </a:cxn>
                  <a:cxn ang="0">
                    <a:pos x="4" y="0"/>
                  </a:cxn>
                  <a:cxn ang="0">
                    <a:pos x="19" y="0"/>
                  </a:cxn>
                  <a:cxn ang="0">
                    <a:pos x="46" y="37"/>
                  </a:cxn>
                  <a:cxn ang="0">
                    <a:pos x="73" y="0"/>
                  </a:cxn>
                  <a:cxn ang="0">
                    <a:pos x="89" y="0"/>
                  </a:cxn>
                </a:cxnLst>
                <a:rect l="0" t="0" r="r" b="b"/>
                <a:pathLst>
                  <a:path w="93" h="103">
                    <a:moveTo>
                      <a:pt x="89" y="0"/>
                    </a:moveTo>
                    <a:lnTo>
                      <a:pt x="54" y="48"/>
                    </a:lnTo>
                    <a:lnTo>
                      <a:pt x="93" y="103"/>
                    </a:lnTo>
                    <a:lnTo>
                      <a:pt x="78" y="103"/>
                    </a:lnTo>
                    <a:lnTo>
                      <a:pt x="46" y="58"/>
                    </a:lnTo>
                    <a:lnTo>
                      <a:pt x="14" y="103"/>
                    </a:lnTo>
                    <a:lnTo>
                      <a:pt x="0" y="103"/>
                    </a:lnTo>
                    <a:lnTo>
                      <a:pt x="39" y="48"/>
                    </a:lnTo>
                    <a:lnTo>
                      <a:pt x="4" y="0"/>
                    </a:lnTo>
                    <a:lnTo>
                      <a:pt x="19" y="0"/>
                    </a:lnTo>
                    <a:lnTo>
                      <a:pt x="46" y="37"/>
                    </a:lnTo>
                    <a:lnTo>
                      <a:pt x="73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1" name="Freeform 26"/>
              <p:cNvSpPr>
                <a:spLocks/>
              </p:cNvSpPr>
              <p:nvPr/>
            </p:nvSpPr>
            <p:spPr bwMode="auto">
              <a:xfrm>
                <a:off x="3203575" y="3822700"/>
                <a:ext cx="134937" cy="16351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80"/>
                  </a:cxn>
                  <a:cxn ang="0">
                    <a:pos x="78" y="0"/>
                  </a:cxn>
                  <a:cxn ang="0">
                    <a:pos x="85" y="0"/>
                  </a:cxn>
                  <a:cxn ang="0">
                    <a:pos x="85" y="103"/>
                  </a:cxn>
                  <a:cxn ang="0">
                    <a:pos x="73" y="103"/>
                  </a:cxn>
                  <a:cxn ang="0">
                    <a:pos x="73" y="22"/>
                  </a:cxn>
                  <a:cxn ang="0">
                    <a:pos x="7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</a:cxnLst>
                <a:rect l="0" t="0" r="r" b="b"/>
                <a:pathLst>
                  <a:path w="85" h="103">
                    <a:moveTo>
                      <a:pt x="13" y="0"/>
                    </a:moveTo>
                    <a:lnTo>
                      <a:pt x="13" y="80"/>
                    </a:lnTo>
                    <a:lnTo>
                      <a:pt x="78" y="0"/>
                    </a:lnTo>
                    <a:lnTo>
                      <a:pt x="85" y="0"/>
                    </a:lnTo>
                    <a:lnTo>
                      <a:pt x="85" y="103"/>
                    </a:lnTo>
                    <a:lnTo>
                      <a:pt x="73" y="103"/>
                    </a:lnTo>
                    <a:lnTo>
                      <a:pt x="73" y="22"/>
                    </a:lnTo>
                    <a:lnTo>
                      <a:pt x="7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2" name="Freeform 27"/>
              <p:cNvSpPr>
                <a:spLocks/>
              </p:cNvSpPr>
              <p:nvPr/>
            </p:nvSpPr>
            <p:spPr bwMode="auto">
              <a:xfrm>
                <a:off x="3362325" y="3822700"/>
                <a:ext cx="133350" cy="163512"/>
              </a:xfrm>
              <a:custGeom>
                <a:avLst/>
                <a:gdLst/>
                <a:ahLst/>
                <a:cxnLst>
                  <a:cxn ang="0">
                    <a:pos x="9" y="75"/>
                  </a:cxn>
                  <a:cxn ang="0">
                    <a:pos x="23" y="86"/>
                  </a:cxn>
                  <a:cxn ang="0">
                    <a:pos x="43" y="90"/>
                  </a:cxn>
                  <a:cxn ang="0">
                    <a:pos x="50" y="90"/>
                  </a:cxn>
                  <a:cxn ang="0">
                    <a:pos x="60" y="86"/>
                  </a:cxn>
                  <a:cxn ang="0">
                    <a:pos x="67" y="82"/>
                  </a:cxn>
                  <a:cxn ang="0">
                    <a:pos x="71" y="72"/>
                  </a:cxn>
                  <a:cxn ang="0">
                    <a:pos x="70" y="67"/>
                  </a:cxn>
                  <a:cxn ang="0">
                    <a:pos x="63" y="61"/>
                  </a:cxn>
                  <a:cxn ang="0">
                    <a:pos x="46" y="57"/>
                  </a:cxn>
                  <a:cxn ang="0">
                    <a:pos x="23" y="57"/>
                  </a:cxn>
                  <a:cxn ang="0">
                    <a:pos x="38" y="44"/>
                  </a:cxn>
                  <a:cxn ang="0">
                    <a:pos x="46" y="44"/>
                  </a:cxn>
                  <a:cxn ang="0">
                    <a:pos x="59" y="40"/>
                  </a:cxn>
                  <a:cxn ang="0">
                    <a:pos x="64" y="33"/>
                  </a:cxn>
                  <a:cxn ang="0">
                    <a:pos x="66" y="29"/>
                  </a:cxn>
                  <a:cxn ang="0">
                    <a:pos x="63" y="21"/>
                  </a:cxn>
                  <a:cxn ang="0">
                    <a:pos x="57" y="15"/>
                  </a:cxn>
                  <a:cxn ang="0">
                    <a:pos x="41" y="11"/>
                  </a:cxn>
                  <a:cxn ang="0">
                    <a:pos x="35" y="12"/>
                  </a:cxn>
                  <a:cxn ang="0">
                    <a:pos x="20" y="17"/>
                  </a:cxn>
                  <a:cxn ang="0">
                    <a:pos x="3" y="12"/>
                  </a:cxn>
                  <a:cxn ang="0">
                    <a:pos x="14" y="7"/>
                  </a:cxn>
                  <a:cxn ang="0">
                    <a:pos x="32" y="0"/>
                  </a:cxn>
                  <a:cxn ang="0">
                    <a:pos x="41" y="0"/>
                  </a:cxn>
                  <a:cxn ang="0">
                    <a:pos x="57" y="3"/>
                  </a:cxn>
                  <a:cxn ang="0">
                    <a:pos x="70" y="10"/>
                  </a:cxn>
                  <a:cxn ang="0">
                    <a:pos x="77" y="22"/>
                  </a:cxn>
                  <a:cxn ang="0">
                    <a:pos x="78" y="30"/>
                  </a:cxn>
                  <a:cxn ang="0">
                    <a:pos x="74" y="43"/>
                  </a:cxn>
                  <a:cxn ang="0">
                    <a:pos x="62" y="50"/>
                  </a:cxn>
                  <a:cxn ang="0">
                    <a:pos x="70" y="53"/>
                  </a:cxn>
                  <a:cxn ang="0">
                    <a:pos x="80" y="60"/>
                  </a:cxn>
                  <a:cxn ang="0">
                    <a:pos x="82" y="67"/>
                  </a:cxn>
                  <a:cxn ang="0">
                    <a:pos x="84" y="72"/>
                  </a:cxn>
                  <a:cxn ang="0">
                    <a:pos x="80" y="85"/>
                  </a:cxn>
                  <a:cxn ang="0">
                    <a:pos x="71" y="94"/>
                  </a:cxn>
                  <a:cxn ang="0">
                    <a:pos x="57" y="100"/>
                  </a:cxn>
                  <a:cxn ang="0">
                    <a:pos x="43" y="103"/>
                  </a:cxn>
                  <a:cxn ang="0">
                    <a:pos x="36" y="101"/>
                  </a:cxn>
                  <a:cxn ang="0">
                    <a:pos x="18" y="96"/>
                  </a:cxn>
                  <a:cxn ang="0">
                    <a:pos x="0" y="85"/>
                  </a:cxn>
                </a:cxnLst>
                <a:rect l="0" t="0" r="r" b="b"/>
                <a:pathLst>
                  <a:path w="84" h="103">
                    <a:moveTo>
                      <a:pt x="9" y="75"/>
                    </a:moveTo>
                    <a:lnTo>
                      <a:pt x="9" y="75"/>
                    </a:lnTo>
                    <a:lnTo>
                      <a:pt x="14" y="80"/>
                    </a:lnTo>
                    <a:lnTo>
                      <a:pt x="23" y="86"/>
                    </a:lnTo>
                    <a:lnTo>
                      <a:pt x="32" y="89"/>
                    </a:lnTo>
                    <a:lnTo>
                      <a:pt x="43" y="90"/>
                    </a:lnTo>
                    <a:lnTo>
                      <a:pt x="43" y="90"/>
                    </a:lnTo>
                    <a:lnTo>
                      <a:pt x="50" y="90"/>
                    </a:lnTo>
                    <a:lnTo>
                      <a:pt x="56" y="89"/>
                    </a:lnTo>
                    <a:lnTo>
                      <a:pt x="60" y="86"/>
                    </a:lnTo>
                    <a:lnTo>
                      <a:pt x="64" y="85"/>
                    </a:lnTo>
                    <a:lnTo>
                      <a:pt x="67" y="82"/>
                    </a:lnTo>
                    <a:lnTo>
                      <a:pt x="68" y="78"/>
                    </a:lnTo>
                    <a:lnTo>
                      <a:pt x="71" y="72"/>
                    </a:lnTo>
                    <a:lnTo>
                      <a:pt x="71" y="72"/>
                    </a:lnTo>
                    <a:lnTo>
                      <a:pt x="70" y="67"/>
                    </a:lnTo>
                    <a:lnTo>
                      <a:pt x="67" y="64"/>
                    </a:lnTo>
                    <a:lnTo>
                      <a:pt x="63" y="61"/>
                    </a:lnTo>
                    <a:lnTo>
                      <a:pt x="57" y="58"/>
                    </a:lnTo>
                    <a:lnTo>
                      <a:pt x="46" y="57"/>
                    </a:lnTo>
                    <a:lnTo>
                      <a:pt x="38" y="57"/>
                    </a:lnTo>
                    <a:lnTo>
                      <a:pt x="23" y="57"/>
                    </a:lnTo>
                    <a:lnTo>
                      <a:pt x="23" y="44"/>
                    </a:lnTo>
                    <a:lnTo>
                      <a:pt x="38" y="44"/>
                    </a:lnTo>
                    <a:lnTo>
                      <a:pt x="38" y="44"/>
                    </a:lnTo>
                    <a:lnTo>
                      <a:pt x="46" y="44"/>
                    </a:lnTo>
                    <a:lnTo>
                      <a:pt x="55" y="42"/>
                    </a:lnTo>
                    <a:lnTo>
                      <a:pt x="59" y="40"/>
                    </a:lnTo>
                    <a:lnTo>
                      <a:pt x="63" y="37"/>
                    </a:lnTo>
                    <a:lnTo>
                      <a:pt x="64" y="33"/>
                    </a:lnTo>
                    <a:lnTo>
                      <a:pt x="66" y="29"/>
                    </a:lnTo>
                    <a:lnTo>
                      <a:pt x="66" y="29"/>
                    </a:lnTo>
                    <a:lnTo>
                      <a:pt x="64" y="25"/>
                    </a:lnTo>
                    <a:lnTo>
                      <a:pt x="63" y="21"/>
                    </a:lnTo>
                    <a:lnTo>
                      <a:pt x="60" y="18"/>
                    </a:lnTo>
                    <a:lnTo>
                      <a:pt x="57" y="15"/>
                    </a:lnTo>
                    <a:lnTo>
                      <a:pt x="49" y="12"/>
                    </a:lnTo>
                    <a:lnTo>
                      <a:pt x="41" y="11"/>
                    </a:lnTo>
                    <a:lnTo>
                      <a:pt x="41" y="11"/>
                    </a:lnTo>
                    <a:lnTo>
                      <a:pt x="35" y="12"/>
                    </a:lnTo>
                    <a:lnTo>
                      <a:pt x="27" y="14"/>
                    </a:lnTo>
                    <a:lnTo>
                      <a:pt x="20" y="17"/>
                    </a:lnTo>
                    <a:lnTo>
                      <a:pt x="11" y="21"/>
                    </a:lnTo>
                    <a:lnTo>
                      <a:pt x="3" y="12"/>
                    </a:lnTo>
                    <a:lnTo>
                      <a:pt x="3" y="12"/>
                    </a:lnTo>
                    <a:lnTo>
                      <a:pt x="14" y="7"/>
                    </a:lnTo>
                    <a:lnTo>
                      <a:pt x="24" y="3"/>
                    </a:lnTo>
                    <a:lnTo>
                      <a:pt x="32" y="0"/>
                    </a:lnTo>
                    <a:lnTo>
                      <a:pt x="41" y="0"/>
                    </a:lnTo>
                    <a:lnTo>
                      <a:pt x="41" y="0"/>
                    </a:lnTo>
                    <a:lnTo>
                      <a:pt x="52" y="1"/>
                    </a:lnTo>
                    <a:lnTo>
                      <a:pt x="57" y="3"/>
                    </a:lnTo>
                    <a:lnTo>
                      <a:pt x="64" y="5"/>
                    </a:lnTo>
                    <a:lnTo>
                      <a:pt x="70" y="10"/>
                    </a:lnTo>
                    <a:lnTo>
                      <a:pt x="74" y="15"/>
                    </a:lnTo>
                    <a:lnTo>
                      <a:pt x="77" y="22"/>
                    </a:lnTo>
                    <a:lnTo>
                      <a:pt x="78" y="30"/>
                    </a:lnTo>
                    <a:lnTo>
                      <a:pt x="78" y="30"/>
                    </a:lnTo>
                    <a:lnTo>
                      <a:pt x="77" y="37"/>
                    </a:lnTo>
                    <a:lnTo>
                      <a:pt x="74" y="43"/>
                    </a:lnTo>
                    <a:lnTo>
                      <a:pt x="68" y="47"/>
                    </a:lnTo>
                    <a:lnTo>
                      <a:pt x="62" y="50"/>
                    </a:lnTo>
                    <a:lnTo>
                      <a:pt x="62" y="50"/>
                    </a:lnTo>
                    <a:lnTo>
                      <a:pt x="70" y="53"/>
                    </a:lnTo>
                    <a:lnTo>
                      <a:pt x="77" y="57"/>
                    </a:lnTo>
                    <a:lnTo>
                      <a:pt x="80" y="60"/>
                    </a:lnTo>
                    <a:lnTo>
                      <a:pt x="81" y="62"/>
                    </a:lnTo>
                    <a:lnTo>
                      <a:pt x="82" y="67"/>
                    </a:lnTo>
                    <a:lnTo>
                      <a:pt x="84" y="72"/>
                    </a:lnTo>
                    <a:lnTo>
                      <a:pt x="84" y="72"/>
                    </a:lnTo>
                    <a:lnTo>
                      <a:pt x="82" y="79"/>
                    </a:lnTo>
                    <a:lnTo>
                      <a:pt x="80" y="85"/>
                    </a:lnTo>
                    <a:lnTo>
                      <a:pt x="75" y="90"/>
                    </a:lnTo>
                    <a:lnTo>
                      <a:pt x="71" y="94"/>
                    </a:lnTo>
                    <a:lnTo>
                      <a:pt x="64" y="98"/>
                    </a:lnTo>
                    <a:lnTo>
                      <a:pt x="57" y="100"/>
                    </a:lnTo>
                    <a:lnTo>
                      <a:pt x="50" y="101"/>
                    </a:lnTo>
                    <a:lnTo>
                      <a:pt x="43" y="103"/>
                    </a:lnTo>
                    <a:lnTo>
                      <a:pt x="43" y="103"/>
                    </a:lnTo>
                    <a:lnTo>
                      <a:pt x="36" y="101"/>
                    </a:lnTo>
                    <a:lnTo>
                      <a:pt x="30" y="100"/>
                    </a:lnTo>
                    <a:lnTo>
                      <a:pt x="18" y="96"/>
                    </a:lnTo>
                    <a:lnTo>
                      <a:pt x="7" y="90"/>
                    </a:lnTo>
                    <a:lnTo>
                      <a:pt x="0" y="85"/>
                    </a:lnTo>
                    <a:lnTo>
                      <a:pt x="9" y="7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Freeform 28"/>
              <p:cNvSpPr>
                <a:spLocks/>
              </p:cNvSpPr>
              <p:nvPr/>
            </p:nvSpPr>
            <p:spPr bwMode="auto">
              <a:xfrm>
                <a:off x="3521075" y="3822700"/>
                <a:ext cx="163512" cy="163512"/>
              </a:xfrm>
              <a:custGeom>
                <a:avLst/>
                <a:gdLst/>
                <a:ahLst/>
                <a:cxnLst>
                  <a:cxn ang="0">
                    <a:pos x="103" y="0"/>
                  </a:cxn>
                  <a:cxn ang="0">
                    <a:pos x="103" y="103"/>
                  </a:cxn>
                  <a:cxn ang="0">
                    <a:pos x="91" y="103"/>
                  </a:cxn>
                  <a:cxn ang="0">
                    <a:pos x="91" y="23"/>
                  </a:cxn>
                  <a:cxn ang="0">
                    <a:pos x="52" y="72"/>
                  </a:cxn>
                  <a:cxn ang="0">
                    <a:pos x="14" y="23"/>
                  </a:cxn>
                  <a:cxn ang="0">
                    <a:pos x="14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9" y="0"/>
                  </a:cxn>
                  <a:cxn ang="0">
                    <a:pos x="52" y="55"/>
                  </a:cxn>
                  <a:cxn ang="0">
                    <a:pos x="96" y="0"/>
                  </a:cxn>
                  <a:cxn ang="0">
                    <a:pos x="103" y="0"/>
                  </a:cxn>
                </a:cxnLst>
                <a:rect l="0" t="0" r="r" b="b"/>
                <a:pathLst>
                  <a:path w="103" h="103">
                    <a:moveTo>
                      <a:pt x="103" y="0"/>
                    </a:moveTo>
                    <a:lnTo>
                      <a:pt x="103" y="103"/>
                    </a:lnTo>
                    <a:lnTo>
                      <a:pt x="91" y="103"/>
                    </a:lnTo>
                    <a:lnTo>
                      <a:pt x="91" y="23"/>
                    </a:lnTo>
                    <a:lnTo>
                      <a:pt x="52" y="72"/>
                    </a:lnTo>
                    <a:lnTo>
                      <a:pt x="14" y="23"/>
                    </a:lnTo>
                    <a:lnTo>
                      <a:pt x="14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9" y="0"/>
                    </a:lnTo>
                    <a:lnTo>
                      <a:pt x="52" y="55"/>
                    </a:lnTo>
                    <a:lnTo>
                      <a:pt x="96" y="0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4" name="Freeform 29"/>
              <p:cNvSpPr>
                <a:spLocks/>
              </p:cNvSpPr>
              <p:nvPr/>
            </p:nvSpPr>
            <p:spPr bwMode="auto">
              <a:xfrm>
                <a:off x="3722688" y="3822700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4" y="12"/>
                  </a:cxn>
                  <a:cxn ang="0">
                    <a:pos x="14" y="40"/>
                  </a:cxn>
                  <a:cxn ang="0">
                    <a:pos x="56" y="40"/>
                  </a:cxn>
                  <a:cxn ang="0">
                    <a:pos x="56" y="53"/>
                  </a:cxn>
                  <a:cxn ang="0">
                    <a:pos x="14" y="53"/>
                  </a:cxn>
                  <a:cxn ang="0">
                    <a:pos x="14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4" y="12"/>
                    </a:lnTo>
                    <a:lnTo>
                      <a:pt x="14" y="40"/>
                    </a:lnTo>
                    <a:lnTo>
                      <a:pt x="56" y="40"/>
                    </a:lnTo>
                    <a:lnTo>
                      <a:pt x="56" y="53"/>
                    </a:lnTo>
                    <a:lnTo>
                      <a:pt x="14" y="53"/>
                    </a:lnTo>
                    <a:lnTo>
                      <a:pt x="14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Freeform 30"/>
              <p:cNvSpPr>
                <a:spLocks/>
              </p:cNvSpPr>
              <p:nvPr/>
            </p:nvSpPr>
            <p:spPr bwMode="auto">
              <a:xfrm>
                <a:off x="3851275" y="3822700"/>
                <a:ext cx="130175" cy="163512"/>
              </a:xfrm>
              <a:custGeom>
                <a:avLst/>
                <a:gdLst/>
                <a:ahLst/>
                <a:cxnLst>
                  <a:cxn ang="0">
                    <a:pos x="82" y="0"/>
                  </a:cxn>
                  <a:cxn ang="0">
                    <a:pos x="82" y="103"/>
                  </a:cxn>
                  <a:cxn ang="0">
                    <a:pos x="68" y="103"/>
                  </a:cxn>
                  <a:cxn ang="0">
                    <a:pos x="68" y="53"/>
                  </a:cxn>
                  <a:cxn ang="0">
                    <a:pos x="13" y="53"/>
                  </a:cxn>
                  <a:cxn ang="0">
                    <a:pos x="13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  <a:cxn ang="0">
                    <a:pos x="13" y="40"/>
                  </a:cxn>
                  <a:cxn ang="0">
                    <a:pos x="68" y="40"/>
                  </a:cxn>
                  <a:cxn ang="0">
                    <a:pos x="68" y="0"/>
                  </a:cxn>
                  <a:cxn ang="0">
                    <a:pos x="82" y="0"/>
                  </a:cxn>
                </a:cxnLst>
                <a:rect l="0" t="0" r="r" b="b"/>
                <a:pathLst>
                  <a:path w="82" h="103">
                    <a:moveTo>
                      <a:pt x="82" y="0"/>
                    </a:moveTo>
                    <a:lnTo>
                      <a:pt x="82" y="103"/>
                    </a:lnTo>
                    <a:lnTo>
                      <a:pt x="68" y="103"/>
                    </a:lnTo>
                    <a:lnTo>
                      <a:pt x="68" y="53"/>
                    </a:lnTo>
                    <a:lnTo>
                      <a:pt x="13" y="53"/>
                    </a:lnTo>
                    <a:lnTo>
                      <a:pt x="13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lnTo>
                      <a:pt x="13" y="40"/>
                    </a:lnTo>
                    <a:lnTo>
                      <a:pt x="68" y="40"/>
                    </a:lnTo>
                    <a:lnTo>
                      <a:pt x="68" y="0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6" name="Freeform 31"/>
              <p:cNvSpPr>
                <a:spLocks/>
              </p:cNvSpPr>
              <p:nvPr/>
            </p:nvSpPr>
            <p:spPr bwMode="auto">
              <a:xfrm>
                <a:off x="4017963" y="3822700"/>
                <a:ext cx="107950" cy="163512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68" y="12"/>
                  </a:cxn>
                  <a:cxn ang="0">
                    <a:pos x="13" y="12"/>
                  </a:cxn>
                  <a:cxn ang="0">
                    <a:pos x="13" y="40"/>
                  </a:cxn>
                  <a:cxn ang="0">
                    <a:pos x="54" y="40"/>
                  </a:cxn>
                  <a:cxn ang="0">
                    <a:pos x="54" y="53"/>
                  </a:cxn>
                  <a:cxn ang="0">
                    <a:pos x="13" y="53"/>
                  </a:cxn>
                  <a:cxn ang="0">
                    <a:pos x="13" y="90"/>
                  </a:cxn>
                  <a:cxn ang="0">
                    <a:pos x="68" y="90"/>
                  </a:cxn>
                  <a:cxn ang="0">
                    <a:pos x="6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68" y="0"/>
                  </a:cxn>
                </a:cxnLst>
                <a:rect l="0" t="0" r="r" b="b"/>
                <a:pathLst>
                  <a:path w="68" h="103">
                    <a:moveTo>
                      <a:pt x="68" y="0"/>
                    </a:moveTo>
                    <a:lnTo>
                      <a:pt x="68" y="12"/>
                    </a:lnTo>
                    <a:lnTo>
                      <a:pt x="13" y="12"/>
                    </a:lnTo>
                    <a:lnTo>
                      <a:pt x="13" y="40"/>
                    </a:lnTo>
                    <a:lnTo>
                      <a:pt x="54" y="40"/>
                    </a:lnTo>
                    <a:lnTo>
                      <a:pt x="54" y="53"/>
                    </a:lnTo>
                    <a:lnTo>
                      <a:pt x="13" y="53"/>
                    </a:lnTo>
                    <a:lnTo>
                      <a:pt x="13" y="90"/>
                    </a:lnTo>
                    <a:lnTo>
                      <a:pt x="68" y="90"/>
                    </a:lnTo>
                    <a:lnTo>
                      <a:pt x="6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Freeform 32"/>
              <p:cNvSpPr>
                <a:spLocks/>
              </p:cNvSpPr>
              <p:nvPr/>
            </p:nvSpPr>
            <p:spPr bwMode="auto">
              <a:xfrm>
                <a:off x="4146550" y="3822700"/>
                <a:ext cx="127000" cy="163512"/>
              </a:xfrm>
              <a:custGeom>
                <a:avLst/>
                <a:gdLst/>
                <a:ahLst/>
                <a:cxnLst>
                  <a:cxn ang="0">
                    <a:pos x="80" y="0"/>
                  </a:cxn>
                  <a:cxn ang="0">
                    <a:pos x="80" y="103"/>
                  </a:cxn>
                  <a:cxn ang="0">
                    <a:pos x="68" y="103"/>
                  </a:cxn>
                  <a:cxn ang="0">
                    <a:pos x="68" y="53"/>
                  </a:cxn>
                  <a:cxn ang="0">
                    <a:pos x="12" y="53"/>
                  </a:cxn>
                  <a:cxn ang="0">
                    <a:pos x="12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2" y="0"/>
                  </a:cxn>
                  <a:cxn ang="0">
                    <a:pos x="12" y="40"/>
                  </a:cxn>
                  <a:cxn ang="0">
                    <a:pos x="68" y="40"/>
                  </a:cxn>
                  <a:cxn ang="0">
                    <a:pos x="68" y="0"/>
                  </a:cxn>
                  <a:cxn ang="0">
                    <a:pos x="80" y="0"/>
                  </a:cxn>
                </a:cxnLst>
                <a:rect l="0" t="0" r="r" b="b"/>
                <a:pathLst>
                  <a:path w="80" h="103">
                    <a:moveTo>
                      <a:pt x="80" y="0"/>
                    </a:moveTo>
                    <a:lnTo>
                      <a:pt x="80" y="103"/>
                    </a:lnTo>
                    <a:lnTo>
                      <a:pt x="68" y="103"/>
                    </a:lnTo>
                    <a:lnTo>
                      <a:pt x="68" y="53"/>
                    </a:lnTo>
                    <a:lnTo>
                      <a:pt x="12" y="53"/>
                    </a:lnTo>
                    <a:lnTo>
                      <a:pt x="12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2" y="0"/>
                    </a:lnTo>
                    <a:lnTo>
                      <a:pt x="12" y="40"/>
                    </a:lnTo>
                    <a:lnTo>
                      <a:pt x="68" y="40"/>
                    </a:lnTo>
                    <a:lnTo>
                      <a:pt x="68" y="0"/>
                    </a:lnTo>
                    <a:lnTo>
                      <a:pt x="80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8" name="Freeform 33"/>
              <p:cNvSpPr>
                <a:spLocks/>
              </p:cNvSpPr>
              <p:nvPr/>
            </p:nvSpPr>
            <p:spPr bwMode="auto">
              <a:xfrm>
                <a:off x="4311650" y="3822700"/>
                <a:ext cx="136525" cy="163512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3" y="80"/>
                  </a:cxn>
                  <a:cxn ang="0">
                    <a:pos x="78" y="0"/>
                  </a:cxn>
                  <a:cxn ang="0">
                    <a:pos x="86" y="0"/>
                  </a:cxn>
                  <a:cxn ang="0">
                    <a:pos x="86" y="103"/>
                  </a:cxn>
                  <a:cxn ang="0">
                    <a:pos x="72" y="103"/>
                  </a:cxn>
                  <a:cxn ang="0">
                    <a:pos x="72" y="22"/>
                  </a:cxn>
                  <a:cxn ang="0">
                    <a:pos x="8" y="103"/>
                  </a:cxn>
                  <a:cxn ang="0">
                    <a:pos x="0" y="103"/>
                  </a:cxn>
                  <a:cxn ang="0">
                    <a:pos x="0" y="0"/>
                  </a:cxn>
                  <a:cxn ang="0">
                    <a:pos x="13" y="0"/>
                  </a:cxn>
                </a:cxnLst>
                <a:rect l="0" t="0" r="r" b="b"/>
                <a:pathLst>
                  <a:path w="86" h="103">
                    <a:moveTo>
                      <a:pt x="13" y="0"/>
                    </a:moveTo>
                    <a:lnTo>
                      <a:pt x="13" y="80"/>
                    </a:lnTo>
                    <a:lnTo>
                      <a:pt x="78" y="0"/>
                    </a:lnTo>
                    <a:lnTo>
                      <a:pt x="86" y="0"/>
                    </a:lnTo>
                    <a:lnTo>
                      <a:pt x="86" y="103"/>
                    </a:lnTo>
                    <a:lnTo>
                      <a:pt x="72" y="103"/>
                    </a:lnTo>
                    <a:lnTo>
                      <a:pt x="72" y="22"/>
                    </a:lnTo>
                    <a:lnTo>
                      <a:pt x="8" y="103"/>
                    </a:lnTo>
                    <a:lnTo>
                      <a:pt x="0" y="103"/>
                    </a:lnTo>
                    <a:lnTo>
                      <a:pt x="0" y="0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Freeform 34"/>
              <p:cNvSpPr>
                <a:spLocks noEditPoints="1"/>
              </p:cNvSpPr>
              <p:nvPr/>
            </p:nvSpPr>
            <p:spPr bwMode="auto">
              <a:xfrm>
                <a:off x="4475163" y="3776663"/>
                <a:ext cx="134937" cy="209550"/>
              </a:xfrm>
              <a:custGeom>
                <a:avLst/>
                <a:gdLst/>
                <a:ahLst/>
                <a:cxnLst>
                  <a:cxn ang="0">
                    <a:pos x="85" y="29"/>
                  </a:cxn>
                  <a:cxn ang="0">
                    <a:pos x="85" y="132"/>
                  </a:cxn>
                  <a:cxn ang="0">
                    <a:pos x="72" y="132"/>
                  </a:cxn>
                  <a:cxn ang="0">
                    <a:pos x="72" y="51"/>
                  </a:cxn>
                  <a:cxn ang="0">
                    <a:pos x="7" y="132"/>
                  </a:cxn>
                  <a:cxn ang="0">
                    <a:pos x="0" y="132"/>
                  </a:cxn>
                  <a:cxn ang="0">
                    <a:pos x="0" y="29"/>
                  </a:cxn>
                  <a:cxn ang="0">
                    <a:pos x="12" y="29"/>
                  </a:cxn>
                  <a:cxn ang="0">
                    <a:pos x="12" y="109"/>
                  </a:cxn>
                  <a:cxn ang="0">
                    <a:pos x="78" y="29"/>
                  </a:cxn>
                  <a:cxn ang="0">
                    <a:pos x="85" y="29"/>
                  </a:cxn>
                  <a:cxn ang="0">
                    <a:pos x="63" y="8"/>
                  </a:cxn>
                  <a:cxn ang="0">
                    <a:pos x="42" y="33"/>
                  </a:cxn>
                  <a:cxn ang="0">
                    <a:pos x="32" y="25"/>
                  </a:cxn>
                  <a:cxn ang="0">
                    <a:pos x="54" y="0"/>
                  </a:cxn>
                  <a:cxn ang="0">
                    <a:pos x="63" y="8"/>
                  </a:cxn>
                </a:cxnLst>
                <a:rect l="0" t="0" r="r" b="b"/>
                <a:pathLst>
                  <a:path w="85" h="132">
                    <a:moveTo>
                      <a:pt x="85" y="29"/>
                    </a:moveTo>
                    <a:lnTo>
                      <a:pt x="85" y="132"/>
                    </a:lnTo>
                    <a:lnTo>
                      <a:pt x="72" y="132"/>
                    </a:lnTo>
                    <a:lnTo>
                      <a:pt x="72" y="51"/>
                    </a:lnTo>
                    <a:lnTo>
                      <a:pt x="7" y="132"/>
                    </a:lnTo>
                    <a:lnTo>
                      <a:pt x="0" y="132"/>
                    </a:lnTo>
                    <a:lnTo>
                      <a:pt x="0" y="29"/>
                    </a:lnTo>
                    <a:lnTo>
                      <a:pt x="12" y="29"/>
                    </a:lnTo>
                    <a:lnTo>
                      <a:pt x="12" y="109"/>
                    </a:lnTo>
                    <a:lnTo>
                      <a:pt x="78" y="29"/>
                    </a:lnTo>
                    <a:lnTo>
                      <a:pt x="85" y="29"/>
                    </a:lnTo>
                    <a:close/>
                    <a:moveTo>
                      <a:pt x="63" y="8"/>
                    </a:moveTo>
                    <a:lnTo>
                      <a:pt x="42" y="33"/>
                    </a:lnTo>
                    <a:lnTo>
                      <a:pt x="32" y="25"/>
                    </a:lnTo>
                    <a:lnTo>
                      <a:pt x="54" y="0"/>
                    </a:lnTo>
                    <a:lnTo>
                      <a:pt x="63" y="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7" name="Группа 48"/>
            <p:cNvGrpSpPr/>
            <p:nvPr/>
          </p:nvGrpSpPr>
          <p:grpSpPr>
            <a:xfrm>
              <a:off x="5580063" y="3001963"/>
              <a:ext cx="3187700" cy="1036637"/>
              <a:chOff x="5580063" y="3001963"/>
              <a:chExt cx="3187700" cy="1036637"/>
            </a:xfrm>
          </p:grpSpPr>
          <p:sp>
            <p:nvSpPr>
              <p:cNvPr id="17" name="Freeform 40"/>
              <p:cNvSpPr>
                <a:spLocks noEditPoints="1"/>
              </p:cNvSpPr>
              <p:nvPr/>
            </p:nvSpPr>
            <p:spPr bwMode="auto">
              <a:xfrm>
                <a:off x="5580063" y="3014663"/>
                <a:ext cx="909637" cy="1012825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0" y="78"/>
                  </a:cxn>
                  <a:cxn ang="0">
                    <a:pos x="3" y="59"/>
                  </a:cxn>
                  <a:cxn ang="0">
                    <a:pos x="9" y="42"/>
                  </a:cxn>
                  <a:cxn ang="0">
                    <a:pos x="23" y="24"/>
                  </a:cxn>
                  <a:cxn ang="0">
                    <a:pos x="30" y="17"/>
                  </a:cxn>
                  <a:cxn ang="0">
                    <a:pos x="48" y="7"/>
                  </a:cxn>
                  <a:cxn ang="0">
                    <a:pos x="67" y="2"/>
                  </a:cxn>
                  <a:cxn ang="0">
                    <a:pos x="94" y="0"/>
                  </a:cxn>
                  <a:cxn ang="0">
                    <a:pos x="398" y="0"/>
                  </a:cxn>
                  <a:cxn ang="0">
                    <a:pos x="443" y="2"/>
                  </a:cxn>
                  <a:cxn ang="0">
                    <a:pos x="476" y="9"/>
                  </a:cxn>
                  <a:cxn ang="0">
                    <a:pos x="509" y="25"/>
                  </a:cxn>
                  <a:cxn ang="0">
                    <a:pos x="525" y="38"/>
                  </a:cxn>
                  <a:cxn ang="0">
                    <a:pos x="533" y="46"/>
                  </a:cxn>
                  <a:cxn ang="0">
                    <a:pos x="545" y="64"/>
                  </a:cxn>
                  <a:cxn ang="0">
                    <a:pos x="559" y="95"/>
                  </a:cxn>
                  <a:cxn ang="0">
                    <a:pos x="569" y="141"/>
                  </a:cxn>
                  <a:cxn ang="0">
                    <a:pos x="573" y="185"/>
                  </a:cxn>
                  <a:cxn ang="0">
                    <a:pos x="573" y="206"/>
                  </a:cxn>
                  <a:cxn ang="0">
                    <a:pos x="572" y="249"/>
                  </a:cxn>
                  <a:cxn ang="0">
                    <a:pos x="563" y="298"/>
                  </a:cxn>
                  <a:cxn ang="0">
                    <a:pos x="552" y="332"/>
                  </a:cxn>
                  <a:cxn ang="0">
                    <a:pos x="541" y="355"/>
                  </a:cxn>
                  <a:cxn ang="0">
                    <a:pos x="526" y="373"/>
                  </a:cxn>
                  <a:cxn ang="0">
                    <a:pos x="518" y="381"/>
                  </a:cxn>
                  <a:cxn ang="0">
                    <a:pos x="497" y="394"/>
                  </a:cxn>
                  <a:cxn ang="0">
                    <a:pos x="473" y="403"/>
                  </a:cxn>
                  <a:cxn ang="0">
                    <a:pos x="447" y="410"/>
                  </a:cxn>
                  <a:cxn ang="0">
                    <a:pos x="420" y="412"/>
                  </a:cxn>
                  <a:cxn ang="0">
                    <a:pos x="120" y="638"/>
                  </a:cxn>
                  <a:cxn ang="0">
                    <a:pos x="349" y="316"/>
                  </a:cxn>
                  <a:cxn ang="0">
                    <a:pos x="370" y="316"/>
                  </a:cxn>
                  <a:cxn ang="0">
                    <a:pos x="391" y="313"/>
                  </a:cxn>
                  <a:cxn ang="0">
                    <a:pos x="411" y="306"/>
                  </a:cxn>
                  <a:cxn ang="0">
                    <a:pos x="427" y="292"/>
                  </a:cxn>
                  <a:cxn ang="0">
                    <a:pos x="434" y="284"/>
                  </a:cxn>
                  <a:cxn ang="0">
                    <a:pos x="443" y="262"/>
                  </a:cxn>
                  <a:cxn ang="0">
                    <a:pos x="448" y="225"/>
                  </a:cxn>
                  <a:cxn ang="0">
                    <a:pos x="449" y="205"/>
                  </a:cxn>
                  <a:cxn ang="0">
                    <a:pos x="447" y="170"/>
                  </a:cxn>
                  <a:cxn ang="0">
                    <a:pos x="443" y="148"/>
                  </a:cxn>
                  <a:cxn ang="0">
                    <a:pos x="433" y="127"/>
                  </a:cxn>
                  <a:cxn ang="0">
                    <a:pos x="426" y="117"/>
                  </a:cxn>
                  <a:cxn ang="0">
                    <a:pos x="408" y="105"/>
                  </a:cxn>
                  <a:cxn ang="0">
                    <a:pos x="388" y="99"/>
                  </a:cxn>
                  <a:cxn ang="0">
                    <a:pos x="351" y="96"/>
                  </a:cxn>
                  <a:cxn ang="0">
                    <a:pos x="158" y="96"/>
                  </a:cxn>
                  <a:cxn ang="0">
                    <a:pos x="144" y="96"/>
                  </a:cxn>
                  <a:cxn ang="0">
                    <a:pos x="128" y="103"/>
                  </a:cxn>
                  <a:cxn ang="0">
                    <a:pos x="124" y="110"/>
                  </a:cxn>
                  <a:cxn ang="0">
                    <a:pos x="120" y="125"/>
                  </a:cxn>
                  <a:cxn ang="0">
                    <a:pos x="120" y="316"/>
                  </a:cxn>
                </a:cxnLst>
                <a:rect l="0" t="0" r="r" b="b"/>
                <a:pathLst>
                  <a:path w="573" h="638">
                    <a:moveTo>
                      <a:pt x="0" y="638"/>
                    </a:moveTo>
                    <a:lnTo>
                      <a:pt x="0" y="96"/>
                    </a:lnTo>
                    <a:lnTo>
                      <a:pt x="0" y="96"/>
                    </a:lnTo>
                    <a:lnTo>
                      <a:pt x="0" y="78"/>
                    </a:lnTo>
                    <a:lnTo>
                      <a:pt x="2" y="68"/>
                    </a:lnTo>
                    <a:lnTo>
                      <a:pt x="3" y="59"/>
                    </a:lnTo>
                    <a:lnTo>
                      <a:pt x="6" y="50"/>
                    </a:lnTo>
                    <a:lnTo>
                      <a:pt x="9" y="42"/>
                    </a:lnTo>
                    <a:lnTo>
                      <a:pt x="14" y="32"/>
                    </a:lnTo>
                    <a:lnTo>
                      <a:pt x="23" y="24"/>
                    </a:lnTo>
                    <a:lnTo>
                      <a:pt x="23" y="24"/>
                    </a:lnTo>
                    <a:lnTo>
                      <a:pt x="30" y="17"/>
                    </a:lnTo>
                    <a:lnTo>
                      <a:pt x="39" y="11"/>
                    </a:lnTo>
                    <a:lnTo>
                      <a:pt x="48" y="7"/>
                    </a:lnTo>
                    <a:lnTo>
                      <a:pt x="57" y="4"/>
                    </a:lnTo>
                    <a:lnTo>
                      <a:pt x="67" y="2"/>
                    </a:lnTo>
                    <a:lnTo>
                      <a:pt x="77" y="0"/>
                    </a:lnTo>
                    <a:lnTo>
                      <a:pt x="94" y="0"/>
                    </a:lnTo>
                    <a:lnTo>
                      <a:pt x="398" y="0"/>
                    </a:lnTo>
                    <a:lnTo>
                      <a:pt x="398" y="0"/>
                    </a:lnTo>
                    <a:lnTo>
                      <a:pt x="426" y="0"/>
                    </a:lnTo>
                    <a:lnTo>
                      <a:pt x="443" y="2"/>
                    </a:lnTo>
                    <a:lnTo>
                      <a:pt x="459" y="4"/>
                    </a:lnTo>
                    <a:lnTo>
                      <a:pt x="476" y="9"/>
                    </a:lnTo>
                    <a:lnTo>
                      <a:pt x="493" y="16"/>
                    </a:lnTo>
                    <a:lnTo>
                      <a:pt x="509" y="25"/>
                    </a:lnTo>
                    <a:lnTo>
                      <a:pt x="518" y="31"/>
                    </a:lnTo>
                    <a:lnTo>
                      <a:pt x="525" y="38"/>
                    </a:lnTo>
                    <a:lnTo>
                      <a:pt x="525" y="38"/>
                    </a:lnTo>
                    <a:lnTo>
                      <a:pt x="533" y="46"/>
                    </a:lnTo>
                    <a:lnTo>
                      <a:pt x="540" y="56"/>
                    </a:lnTo>
                    <a:lnTo>
                      <a:pt x="545" y="64"/>
                    </a:lnTo>
                    <a:lnTo>
                      <a:pt x="551" y="74"/>
                    </a:lnTo>
                    <a:lnTo>
                      <a:pt x="559" y="95"/>
                    </a:lnTo>
                    <a:lnTo>
                      <a:pt x="565" y="117"/>
                    </a:lnTo>
                    <a:lnTo>
                      <a:pt x="569" y="141"/>
                    </a:lnTo>
                    <a:lnTo>
                      <a:pt x="572" y="163"/>
                    </a:lnTo>
                    <a:lnTo>
                      <a:pt x="573" y="185"/>
                    </a:lnTo>
                    <a:lnTo>
                      <a:pt x="573" y="206"/>
                    </a:lnTo>
                    <a:lnTo>
                      <a:pt x="573" y="206"/>
                    </a:lnTo>
                    <a:lnTo>
                      <a:pt x="572" y="227"/>
                    </a:lnTo>
                    <a:lnTo>
                      <a:pt x="572" y="249"/>
                    </a:lnTo>
                    <a:lnTo>
                      <a:pt x="569" y="273"/>
                    </a:lnTo>
                    <a:lnTo>
                      <a:pt x="563" y="298"/>
                    </a:lnTo>
                    <a:lnTo>
                      <a:pt x="557" y="321"/>
                    </a:lnTo>
                    <a:lnTo>
                      <a:pt x="552" y="332"/>
                    </a:lnTo>
                    <a:lnTo>
                      <a:pt x="547" y="344"/>
                    </a:lnTo>
                    <a:lnTo>
                      <a:pt x="541" y="355"/>
                    </a:lnTo>
                    <a:lnTo>
                      <a:pt x="534" y="364"/>
                    </a:lnTo>
                    <a:lnTo>
                      <a:pt x="526" y="373"/>
                    </a:lnTo>
                    <a:lnTo>
                      <a:pt x="518" y="381"/>
                    </a:lnTo>
                    <a:lnTo>
                      <a:pt x="518" y="381"/>
                    </a:lnTo>
                    <a:lnTo>
                      <a:pt x="508" y="388"/>
                    </a:lnTo>
                    <a:lnTo>
                      <a:pt x="497" y="394"/>
                    </a:lnTo>
                    <a:lnTo>
                      <a:pt x="486" y="399"/>
                    </a:lnTo>
                    <a:lnTo>
                      <a:pt x="473" y="403"/>
                    </a:lnTo>
                    <a:lnTo>
                      <a:pt x="461" y="407"/>
                    </a:lnTo>
                    <a:lnTo>
                      <a:pt x="447" y="410"/>
                    </a:lnTo>
                    <a:lnTo>
                      <a:pt x="434" y="412"/>
                    </a:lnTo>
                    <a:lnTo>
                      <a:pt x="420" y="412"/>
                    </a:lnTo>
                    <a:lnTo>
                      <a:pt x="120" y="412"/>
                    </a:lnTo>
                    <a:lnTo>
                      <a:pt x="120" y="638"/>
                    </a:lnTo>
                    <a:lnTo>
                      <a:pt x="0" y="638"/>
                    </a:lnTo>
                    <a:close/>
                    <a:moveTo>
                      <a:pt x="349" y="316"/>
                    </a:moveTo>
                    <a:lnTo>
                      <a:pt x="349" y="316"/>
                    </a:lnTo>
                    <a:lnTo>
                      <a:pt x="370" y="316"/>
                    </a:lnTo>
                    <a:lnTo>
                      <a:pt x="380" y="314"/>
                    </a:lnTo>
                    <a:lnTo>
                      <a:pt x="391" y="313"/>
                    </a:lnTo>
                    <a:lnTo>
                      <a:pt x="401" y="310"/>
                    </a:lnTo>
                    <a:lnTo>
                      <a:pt x="411" y="306"/>
                    </a:lnTo>
                    <a:lnTo>
                      <a:pt x="419" y="300"/>
                    </a:lnTo>
                    <a:lnTo>
                      <a:pt x="427" y="292"/>
                    </a:lnTo>
                    <a:lnTo>
                      <a:pt x="427" y="292"/>
                    </a:lnTo>
                    <a:lnTo>
                      <a:pt x="434" y="284"/>
                    </a:lnTo>
                    <a:lnTo>
                      <a:pt x="440" y="273"/>
                    </a:lnTo>
                    <a:lnTo>
                      <a:pt x="443" y="262"/>
                    </a:lnTo>
                    <a:lnTo>
                      <a:pt x="445" y="250"/>
                    </a:lnTo>
                    <a:lnTo>
                      <a:pt x="448" y="225"/>
                    </a:lnTo>
                    <a:lnTo>
                      <a:pt x="449" y="205"/>
                    </a:lnTo>
                    <a:lnTo>
                      <a:pt x="449" y="205"/>
                    </a:lnTo>
                    <a:lnTo>
                      <a:pt x="448" y="182"/>
                    </a:lnTo>
                    <a:lnTo>
                      <a:pt x="447" y="170"/>
                    </a:lnTo>
                    <a:lnTo>
                      <a:pt x="445" y="159"/>
                    </a:lnTo>
                    <a:lnTo>
                      <a:pt x="443" y="148"/>
                    </a:lnTo>
                    <a:lnTo>
                      <a:pt x="438" y="136"/>
                    </a:lnTo>
                    <a:lnTo>
                      <a:pt x="433" y="127"/>
                    </a:lnTo>
                    <a:lnTo>
                      <a:pt x="426" y="117"/>
                    </a:lnTo>
                    <a:lnTo>
                      <a:pt x="426" y="117"/>
                    </a:lnTo>
                    <a:lnTo>
                      <a:pt x="417" y="110"/>
                    </a:lnTo>
                    <a:lnTo>
                      <a:pt x="408" y="105"/>
                    </a:lnTo>
                    <a:lnTo>
                      <a:pt x="398" y="102"/>
                    </a:lnTo>
                    <a:lnTo>
                      <a:pt x="388" y="99"/>
                    </a:lnTo>
                    <a:lnTo>
                      <a:pt x="369" y="96"/>
                    </a:lnTo>
                    <a:lnTo>
                      <a:pt x="351" y="96"/>
                    </a:lnTo>
                    <a:lnTo>
                      <a:pt x="158" y="96"/>
                    </a:lnTo>
                    <a:lnTo>
                      <a:pt x="158" y="96"/>
                    </a:lnTo>
                    <a:lnTo>
                      <a:pt x="151" y="96"/>
                    </a:lnTo>
                    <a:lnTo>
                      <a:pt x="144" y="96"/>
                    </a:lnTo>
                    <a:lnTo>
                      <a:pt x="135" y="99"/>
                    </a:lnTo>
                    <a:lnTo>
                      <a:pt x="128" y="103"/>
                    </a:lnTo>
                    <a:lnTo>
                      <a:pt x="128" y="103"/>
                    </a:lnTo>
                    <a:lnTo>
                      <a:pt x="124" y="110"/>
                    </a:lnTo>
                    <a:lnTo>
                      <a:pt x="121" y="118"/>
                    </a:lnTo>
                    <a:lnTo>
                      <a:pt x="120" y="125"/>
                    </a:lnTo>
                    <a:lnTo>
                      <a:pt x="120" y="134"/>
                    </a:lnTo>
                    <a:lnTo>
                      <a:pt x="120" y="316"/>
                    </a:lnTo>
                    <a:lnTo>
                      <a:pt x="349" y="316"/>
                    </a:lnTo>
                    <a:close/>
                  </a:path>
                </a:pathLst>
              </a:custGeom>
              <a:solidFill>
                <a:srgbClr val="F5821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8" name="Freeform 41"/>
              <p:cNvSpPr>
                <a:spLocks/>
              </p:cNvSpPr>
              <p:nvPr/>
            </p:nvSpPr>
            <p:spPr bwMode="auto">
              <a:xfrm>
                <a:off x="6662738" y="3014663"/>
                <a:ext cx="933450" cy="1012825"/>
              </a:xfrm>
              <a:custGeom>
                <a:avLst/>
                <a:gdLst/>
                <a:ahLst/>
                <a:cxnLst>
                  <a:cxn ang="0">
                    <a:pos x="0" y="109"/>
                  </a:cxn>
                  <a:cxn ang="0">
                    <a:pos x="2" y="77"/>
                  </a:cxn>
                  <a:cxn ang="0">
                    <a:pos x="7" y="56"/>
                  </a:cxn>
                  <a:cxn ang="0">
                    <a:pos x="18" y="35"/>
                  </a:cxn>
                  <a:cxn ang="0">
                    <a:pos x="26" y="25"/>
                  </a:cxn>
                  <a:cxn ang="0">
                    <a:pos x="45" y="13"/>
                  </a:cxn>
                  <a:cxn ang="0">
                    <a:pos x="65" y="4"/>
                  </a:cxn>
                  <a:cxn ang="0">
                    <a:pos x="84" y="0"/>
                  </a:cxn>
                  <a:cxn ang="0">
                    <a:pos x="406" y="0"/>
                  </a:cxn>
                  <a:cxn ang="0">
                    <a:pos x="424" y="0"/>
                  </a:cxn>
                  <a:cxn ang="0">
                    <a:pos x="460" y="3"/>
                  </a:cxn>
                  <a:cxn ang="0">
                    <a:pos x="495" y="16"/>
                  </a:cxn>
                  <a:cxn ang="0">
                    <a:pos x="513" y="25"/>
                  </a:cxn>
                  <a:cxn ang="0">
                    <a:pos x="528" y="39"/>
                  </a:cxn>
                  <a:cxn ang="0">
                    <a:pos x="543" y="59"/>
                  </a:cxn>
                  <a:cxn ang="0">
                    <a:pos x="553" y="75"/>
                  </a:cxn>
                  <a:cxn ang="0">
                    <a:pos x="567" y="110"/>
                  </a:cxn>
                  <a:cxn ang="0">
                    <a:pos x="572" y="145"/>
                  </a:cxn>
                  <a:cxn ang="0">
                    <a:pos x="575" y="199"/>
                  </a:cxn>
                  <a:cxn ang="0">
                    <a:pos x="574" y="234"/>
                  </a:cxn>
                  <a:cxn ang="0">
                    <a:pos x="571" y="270"/>
                  </a:cxn>
                  <a:cxn ang="0">
                    <a:pos x="563" y="306"/>
                  </a:cxn>
                  <a:cxn ang="0">
                    <a:pos x="547" y="342"/>
                  </a:cxn>
                  <a:cxn ang="0">
                    <a:pos x="540" y="355"/>
                  </a:cxn>
                  <a:cxn ang="0">
                    <a:pos x="521" y="377"/>
                  </a:cxn>
                  <a:cxn ang="0">
                    <a:pos x="493" y="395"/>
                  </a:cxn>
                  <a:cxn ang="0">
                    <a:pos x="453" y="406"/>
                  </a:cxn>
                  <a:cxn ang="0">
                    <a:pos x="344" y="409"/>
                  </a:cxn>
                  <a:cxn ang="0">
                    <a:pos x="588" y="638"/>
                  </a:cxn>
                  <a:cxn ang="0">
                    <a:pos x="226" y="431"/>
                  </a:cxn>
                  <a:cxn ang="0">
                    <a:pos x="216" y="420"/>
                  </a:cxn>
                  <a:cxn ang="0">
                    <a:pos x="203" y="399"/>
                  </a:cxn>
                  <a:cxn ang="0">
                    <a:pos x="197" y="384"/>
                  </a:cxn>
                  <a:cxn ang="0">
                    <a:pos x="196" y="363"/>
                  </a:cxn>
                  <a:cxn ang="0">
                    <a:pos x="197" y="353"/>
                  </a:cxn>
                  <a:cxn ang="0">
                    <a:pos x="204" y="338"/>
                  </a:cxn>
                  <a:cxn ang="0">
                    <a:pos x="218" y="325"/>
                  </a:cxn>
                  <a:cxn ang="0">
                    <a:pos x="237" y="320"/>
                  </a:cxn>
                  <a:cxn ang="0">
                    <a:pos x="371" y="318"/>
                  </a:cxn>
                  <a:cxn ang="0">
                    <a:pos x="387" y="318"/>
                  </a:cxn>
                  <a:cxn ang="0">
                    <a:pos x="406" y="314"/>
                  </a:cxn>
                  <a:cxn ang="0">
                    <a:pos x="422" y="306"/>
                  </a:cxn>
                  <a:cxn ang="0">
                    <a:pos x="436" y="291"/>
                  </a:cxn>
                  <a:cxn ang="0">
                    <a:pos x="440" y="282"/>
                  </a:cxn>
                  <a:cxn ang="0">
                    <a:pos x="446" y="260"/>
                  </a:cxn>
                  <a:cxn ang="0">
                    <a:pos x="450" y="223"/>
                  </a:cxn>
                  <a:cxn ang="0">
                    <a:pos x="450" y="203"/>
                  </a:cxn>
                  <a:cxn ang="0">
                    <a:pos x="449" y="170"/>
                  </a:cxn>
                  <a:cxn ang="0">
                    <a:pos x="444" y="145"/>
                  </a:cxn>
                  <a:cxn ang="0">
                    <a:pos x="438" y="127"/>
                  </a:cxn>
                  <a:cxn ang="0">
                    <a:pos x="428" y="114"/>
                  </a:cxn>
                  <a:cxn ang="0">
                    <a:pos x="421" y="109"/>
                  </a:cxn>
                  <a:cxn ang="0">
                    <a:pos x="403" y="100"/>
                  </a:cxn>
                  <a:cxn ang="0">
                    <a:pos x="376" y="96"/>
                  </a:cxn>
                  <a:cxn ang="0">
                    <a:pos x="165" y="96"/>
                  </a:cxn>
                  <a:cxn ang="0">
                    <a:pos x="157" y="96"/>
                  </a:cxn>
                  <a:cxn ang="0">
                    <a:pos x="141" y="100"/>
                  </a:cxn>
                  <a:cxn ang="0">
                    <a:pos x="133" y="106"/>
                  </a:cxn>
                  <a:cxn ang="0">
                    <a:pos x="126" y="114"/>
                  </a:cxn>
                  <a:cxn ang="0">
                    <a:pos x="121" y="132"/>
                  </a:cxn>
                  <a:cxn ang="0">
                    <a:pos x="121" y="638"/>
                  </a:cxn>
                  <a:cxn ang="0">
                    <a:pos x="0" y="109"/>
                  </a:cxn>
                </a:cxnLst>
                <a:rect l="0" t="0" r="r" b="b"/>
                <a:pathLst>
                  <a:path w="588" h="638">
                    <a:moveTo>
                      <a:pt x="0" y="109"/>
                    </a:moveTo>
                    <a:lnTo>
                      <a:pt x="0" y="109"/>
                    </a:lnTo>
                    <a:lnTo>
                      <a:pt x="1" y="88"/>
                    </a:lnTo>
                    <a:lnTo>
                      <a:pt x="2" y="77"/>
                    </a:lnTo>
                    <a:lnTo>
                      <a:pt x="4" y="66"/>
                    </a:lnTo>
                    <a:lnTo>
                      <a:pt x="7" y="56"/>
                    </a:lnTo>
                    <a:lnTo>
                      <a:pt x="12" y="45"/>
                    </a:lnTo>
                    <a:lnTo>
                      <a:pt x="18" y="35"/>
                    </a:lnTo>
                    <a:lnTo>
                      <a:pt x="26" y="25"/>
                    </a:lnTo>
                    <a:lnTo>
                      <a:pt x="26" y="25"/>
                    </a:lnTo>
                    <a:lnTo>
                      <a:pt x="36" y="18"/>
                    </a:lnTo>
                    <a:lnTo>
                      <a:pt x="45" y="13"/>
                    </a:lnTo>
                    <a:lnTo>
                      <a:pt x="55" y="7"/>
                    </a:lnTo>
                    <a:lnTo>
                      <a:pt x="65" y="4"/>
                    </a:lnTo>
                    <a:lnTo>
                      <a:pt x="75" y="2"/>
                    </a:lnTo>
                    <a:lnTo>
                      <a:pt x="84" y="0"/>
                    </a:lnTo>
                    <a:lnTo>
                      <a:pt x="104" y="0"/>
                    </a:lnTo>
                    <a:lnTo>
                      <a:pt x="406" y="0"/>
                    </a:lnTo>
                    <a:lnTo>
                      <a:pt x="406" y="0"/>
                    </a:lnTo>
                    <a:lnTo>
                      <a:pt x="424" y="0"/>
                    </a:lnTo>
                    <a:lnTo>
                      <a:pt x="440" y="2"/>
                    </a:lnTo>
                    <a:lnTo>
                      <a:pt x="460" y="3"/>
                    </a:lnTo>
                    <a:lnTo>
                      <a:pt x="478" y="9"/>
                    </a:lnTo>
                    <a:lnTo>
                      <a:pt x="495" y="16"/>
                    </a:lnTo>
                    <a:lnTo>
                      <a:pt x="503" y="20"/>
                    </a:lnTo>
                    <a:lnTo>
                      <a:pt x="513" y="25"/>
                    </a:lnTo>
                    <a:lnTo>
                      <a:pt x="520" y="32"/>
                    </a:lnTo>
                    <a:lnTo>
                      <a:pt x="528" y="39"/>
                    </a:lnTo>
                    <a:lnTo>
                      <a:pt x="536" y="49"/>
                    </a:lnTo>
                    <a:lnTo>
                      <a:pt x="543" y="59"/>
                    </a:lnTo>
                    <a:lnTo>
                      <a:pt x="543" y="59"/>
                    </a:lnTo>
                    <a:lnTo>
                      <a:pt x="553" y="75"/>
                    </a:lnTo>
                    <a:lnTo>
                      <a:pt x="560" y="92"/>
                    </a:lnTo>
                    <a:lnTo>
                      <a:pt x="567" y="110"/>
                    </a:lnTo>
                    <a:lnTo>
                      <a:pt x="570" y="127"/>
                    </a:lnTo>
                    <a:lnTo>
                      <a:pt x="572" y="145"/>
                    </a:lnTo>
                    <a:lnTo>
                      <a:pt x="574" y="163"/>
                    </a:lnTo>
                    <a:lnTo>
                      <a:pt x="575" y="199"/>
                    </a:lnTo>
                    <a:lnTo>
                      <a:pt x="575" y="199"/>
                    </a:lnTo>
                    <a:lnTo>
                      <a:pt x="574" y="234"/>
                    </a:lnTo>
                    <a:lnTo>
                      <a:pt x="572" y="252"/>
                    </a:lnTo>
                    <a:lnTo>
                      <a:pt x="571" y="270"/>
                    </a:lnTo>
                    <a:lnTo>
                      <a:pt x="567" y="288"/>
                    </a:lnTo>
                    <a:lnTo>
                      <a:pt x="563" y="306"/>
                    </a:lnTo>
                    <a:lnTo>
                      <a:pt x="556" y="324"/>
                    </a:lnTo>
                    <a:lnTo>
                      <a:pt x="547" y="342"/>
                    </a:lnTo>
                    <a:lnTo>
                      <a:pt x="547" y="342"/>
                    </a:lnTo>
                    <a:lnTo>
                      <a:pt x="540" y="355"/>
                    </a:lnTo>
                    <a:lnTo>
                      <a:pt x="532" y="366"/>
                    </a:lnTo>
                    <a:lnTo>
                      <a:pt x="521" y="377"/>
                    </a:lnTo>
                    <a:lnTo>
                      <a:pt x="508" y="387"/>
                    </a:lnTo>
                    <a:lnTo>
                      <a:pt x="493" y="395"/>
                    </a:lnTo>
                    <a:lnTo>
                      <a:pt x="474" y="402"/>
                    </a:lnTo>
                    <a:lnTo>
                      <a:pt x="453" y="406"/>
                    </a:lnTo>
                    <a:lnTo>
                      <a:pt x="426" y="409"/>
                    </a:lnTo>
                    <a:lnTo>
                      <a:pt x="344" y="409"/>
                    </a:lnTo>
                    <a:lnTo>
                      <a:pt x="344" y="413"/>
                    </a:lnTo>
                    <a:lnTo>
                      <a:pt x="588" y="638"/>
                    </a:lnTo>
                    <a:lnTo>
                      <a:pt x="436" y="638"/>
                    </a:lnTo>
                    <a:lnTo>
                      <a:pt x="226" y="431"/>
                    </a:lnTo>
                    <a:lnTo>
                      <a:pt x="226" y="431"/>
                    </a:lnTo>
                    <a:lnTo>
                      <a:pt x="216" y="420"/>
                    </a:lnTo>
                    <a:lnTo>
                      <a:pt x="207" y="406"/>
                    </a:lnTo>
                    <a:lnTo>
                      <a:pt x="203" y="399"/>
                    </a:lnTo>
                    <a:lnTo>
                      <a:pt x="200" y="392"/>
                    </a:lnTo>
                    <a:lnTo>
                      <a:pt x="197" y="384"/>
                    </a:lnTo>
                    <a:lnTo>
                      <a:pt x="196" y="377"/>
                    </a:lnTo>
                    <a:lnTo>
                      <a:pt x="196" y="363"/>
                    </a:lnTo>
                    <a:lnTo>
                      <a:pt x="196" y="363"/>
                    </a:lnTo>
                    <a:lnTo>
                      <a:pt x="197" y="353"/>
                    </a:lnTo>
                    <a:lnTo>
                      <a:pt x="200" y="345"/>
                    </a:lnTo>
                    <a:lnTo>
                      <a:pt x="204" y="338"/>
                    </a:lnTo>
                    <a:lnTo>
                      <a:pt x="210" y="331"/>
                    </a:lnTo>
                    <a:lnTo>
                      <a:pt x="218" y="325"/>
                    </a:lnTo>
                    <a:lnTo>
                      <a:pt x="228" y="323"/>
                    </a:lnTo>
                    <a:lnTo>
                      <a:pt x="237" y="320"/>
                    </a:lnTo>
                    <a:lnTo>
                      <a:pt x="250" y="318"/>
                    </a:lnTo>
                    <a:lnTo>
                      <a:pt x="371" y="318"/>
                    </a:lnTo>
                    <a:lnTo>
                      <a:pt x="371" y="318"/>
                    </a:lnTo>
                    <a:lnTo>
                      <a:pt x="387" y="318"/>
                    </a:lnTo>
                    <a:lnTo>
                      <a:pt x="396" y="317"/>
                    </a:lnTo>
                    <a:lnTo>
                      <a:pt x="406" y="314"/>
                    </a:lnTo>
                    <a:lnTo>
                      <a:pt x="414" y="310"/>
                    </a:lnTo>
                    <a:lnTo>
                      <a:pt x="422" y="306"/>
                    </a:lnTo>
                    <a:lnTo>
                      <a:pt x="429" y="299"/>
                    </a:lnTo>
                    <a:lnTo>
                      <a:pt x="436" y="291"/>
                    </a:lnTo>
                    <a:lnTo>
                      <a:pt x="436" y="291"/>
                    </a:lnTo>
                    <a:lnTo>
                      <a:pt x="440" y="282"/>
                    </a:lnTo>
                    <a:lnTo>
                      <a:pt x="444" y="271"/>
                    </a:lnTo>
                    <a:lnTo>
                      <a:pt x="446" y="260"/>
                    </a:lnTo>
                    <a:lnTo>
                      <a:pt x="449" y="248"/>
                    </a:lnTo>
                    <a:lnTo>
                      <a:pt x="450" y="223"/>
                    </a:lnTo>
                    <a:lnTo>
                      <a:pt x="450" y="203"/>
                    </a:lnTo>
                    <a:lnTo>
                      <a:pt x="450" y="203"/>
                    </a:lnTo>
                    <a:lnTo>
                      <a:pt x="450" y="185"/>
                    </a:lnTo>
                    <a:lnTo>
                      <a:pt x="449" y="170"/>
                    </a:lnTo>
                    <a:lnTo>
                      <a:pt x="447" y="156"/>
                    </a:lnTo>
                    <a:lnTo>
                      <a:pt x="444" y="145"/>
                    </a:lnTo>
                    <a:lnTo>
                      <a:pt x="440" y="135"/>
                    </a:lnTo>
                    <a:lnTo>
                      <a:pt x="438" y="127"/>
                    </a:lnTo>
                    <a:lnTo>
                      <a:pt x="432" y="120"/>
                    </a:lnTo>
                    <a:lnTo>
                      <a:pt x="428" y="114"/>
                    </a:lnTo>
                    <a:lnTo>
                      <a:pt x="428" y="114"/>
                    </a:lnTo>
                    <a:lnTo>
                      <a:pt x="421" y="109"/>
                    </a:lnTo>
                    <a:lnTo>
                      <a:pt x="412" y="103"/>
                    </a:lnTo>
                    <a:lnTo>
                      <a:pt x="403" y="100"/>
                    </a:lnTo>
                    <a:lnTo>
                      <a:pt x="394" y="98"/>
                    </a:lnTo>
                    <a:lnTo>
                      <a:pt x="376" y="96"/>
                    </a:lnTo>
                    <a:lnTo>
                      <a:pt x="361" y="96"/>
                    </a:lnTo>
                    <a:lnTo>
                      <a:pt x="165" y="96"/>
                    </a:lnTo>
                    <a:lnTo>
                      <a:pt x="165" y="96"/>
                    </a:lnTo>
                    <a:lnTo>
                      <a:pt x="157" y="96"/>
                    </a:lnTo>
                    <a:lnTo>
                      <a:pt x="148" y="98"/>
                    </a:lnTo>
                    <a:lnTo>
                      <a:pt x="141" y="100"/>
                    </a:lnTo>
                    <a:lnTo>
                      <a:pt x="133" y="106"/>
                    </a:lnTo>
                    <a:lnTo>
                      <a:pt x="133" y="106"/>
                    </a:lnTo>
                    <a:lnTo>
                      <a:pt x="129" y="110"/>
                    </a:lnTo>
                    <a:lnTo>
                      <a:pt x="126" y="114"/>
                    </a:lnTo>
                    <a:lnTo>
                      <a:pt x="122" y="123"/>
                    </a:lnTo>
                    <a:lnTo>
                      <a:pt x="121" y="132"/>
                    </a:lnTo>
                    <a:lnTo>
                      <a:pt x="121" y="141"/>
                    </a:lnTo>
                    <a:lnTo>
                      <a:pt x="121" y="638"/>
                    </a:lnTo>
                    <a:lnTo>
                      <a:pt x="0" y="638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5821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9" name="Freeform 42"/>
              <p:cNvSpPr>
                <a:spLocks noEditPoints="1"/>
              </p:cNvSpPr>
              <p:nvPr/>
            </p:nvSpPr>
            <p:spPr bwMode="auto">
              <a:xfrm>
                <a:off x="7726363" y="3001963"/>
                <a:ext cx="1041400" cy="1036637"/>
              </a:xfrm>
              <a:custGeom>
                <a:avLst/>
                <a:gdLst/>
                <a:ahLst/>
                <a:cxnLst>
                  <a:cxn ang="0">
                    <a:pos x="595" y="81"/>
                  </a:cxn>
                  <a:cxn ang="0">
                    <a:pos x="621" y="124"/>
                  </a:cxn>
                  <a:cxn ang="0">
                    <a:pos x="639" y="172"/>
                  </a:cxn>
                  <a:cxn ang="0">
                    <a:pos x="653" y="260"/>
                  </a:cxn>
                  <a:cxn ang="0">
                    <a:pos x="656" y="326"/>
                  </a:cxn>
                  <a:cxn ang="0">
                    <a:pos x="649" y="429"/>
                  </a:cxn>
                  <a:cxn ang="0">
                    <a:pos x="634" y="497"/>
                  </a:cxn>
                  <a:cxn ang="0">
                    <a:pos x="613" y="545"/>
                  </a:cxn>
                  <a:cxn ang="0">
                    <a:pos x="582" y="586"/>
                  </a:cxn>
                  <a:cxn ang="0">
                    <a:pos x="554" y="609"/>
                  </a:cxn>
                  <a:cxn ang="0">
                    <a:pos x="507" y="631"/>
                  </a:cxn>
                  <a:cxn ang="0">
                    <a:pos x="457" y="645"/>
                  </a:cxn>
                  <a:cxn ang="0">
                    <a:pos x="357" y="653"/>
                  </a:cxn>
                  <a:cxn ang="0">
                    <a:pos x="299" y="653"/>
                  </a:cxn>
                  <a:cxn ang="0">
                    <a:pos x="198" y="645"/>
                  </a:cxn>
                  <a:cxn ang="0">
                    <a:pos x="148" y="631"/>
                  </a:cxn>
                  <a:cxn ang="0">
                    <a:pos x="101" y="609"/>
                  </a:cxn>
                  <a:cxn ang="0">
                    <a:pos x="73" y="586"/>
                  </a:cxn>
                  <a:cxn ang="0">
                    <a:pos x="39" y="542"/>
                  </a:cxn>
                  <a:cxn ang="0">
                    <a:pos x="18" y="492"/>
                  </a:cxn>
                  <a:cxn ang="0">
                    <a:pos x="4" y="422"/>
                  </a:cxn>
                  <a:cxn ang="0">
                    <a:pos x="0" y="326"/>
                  </a:cxn>
                  <a:cxn ang="0">
                    <a:pos x="1" y="260"/>
                  </a:cxn>
                  <a:cxn ang="0">
                    <a:pos x="15" y="172"/>
                  </a:cxn>
                  <a:cxn ang="0">
                    <a:pos x="33" y="124"/>
                  </a:cxn>
                  <a:cxn ang="0">
                    <a:pos x="61" y="81"/>
                  </a:cxn>
                  <a:cxn ang="0">
                    <a:pos x="87" y="56"/>
                  </a:cxn>
                  <a:cxn ang="0">
                    <a:pos x="132" y="29"/>
                  </a:cxn>
                  <a:cxn ang="0">
                    <a:pos x="182" y="12"/>
                  </a:cxn>
                  <a:cxn ang="0">
                    <a:pos x="265" y="1"/>
                  </a:cxn>
                  <a:cxn ang="0">
                    <a:pos x="328" y="0"/>
                  </a:cxn>
                  <a:cxn ang="0">
                    <a:pos x="424" y="4"/>
                  </a:cxn>
                  <a:cxn ang="0">
                    <a:pos x="490" y="17"/>
                  </a:cxn>
                  <a:cxn ang="0">
                    <a:pos x="539" y="36"/>
                  </a:cxn>
                  <a:cxn ang="0">
                    <a:pos x="582" y="68"/>
                  </a:cxn>
                  <a:cxn ang="0">
                    <a:pos x="162" y="504"/>
                  </a:cxn>
                  <a:cxn ang="0">
                    <a:pos x="186" y="528"/>
                  </a:cxn>
                  <a:cxn ang="0">
                    <a:pos x="214" y="543"/>
                  </a:cxn>
                  <a:cxn ang="0">
                    <a:pos x="279" y="556"/>
                  </a:cxn>
                  <a:cxn ang="0">
                    <a:pos x="326" y="557"/>
                  </a:cxn>
                  <a:cxn ang="0">
                    <a:pos x="397" y="553"/>
                  </a:cxn>
                  <a:cxn ang="0">
                    <a:pos x="450" y="538"/>
                  </a:cxn>
                  <a:cxn ang="0">
                    <a:pos x="476" y="521"/>
                  </a:cxn>
                  <a:cxn ang="0">
                    <a:pos x="492" y="504"/>
                  </a:cxn>
                  <a:cxn ang="0">
                    <a:pos x="514" y="464"/>
                  </a:cxn>
                  <a:cxn ang="0">
                    <a:pos x="528" y="395"/>
                  </a:cxn>
                  <a:cxn ang="0">
                    <a:pos x="531" y="326"/>
                  </a:cxn>
                  <a:cxn ang="0">
                    <a:pos x="524" y="228"/>
                  </a:cxn>
                  <a:cxn ang="0">
                    <a:pos x="507" y="171"/>
                  </a:cxn>
                  <a:cxn ang="0">
                    <a:pos x="492" y="149"/>
                  </a:cxn>
                  <a:cxn ang="0">
                    <a:pos x="468" y="126"/>
                  </a:cxn>
                  <a:cxn ang="0">
                    <a:pos x="440" y="111"/>
                  </a:cxn>
                  <a:cxn ang="0">
                    <a:pos x="375" y="97"/>
                  </a:cxn>
                  <a:cxn ang="0">
                    <a:pos x="326" y="96"/>
                  </a:cxn>
                  <a:cxn ang="0">
                    <a:pos x="255" y="100"/>
                  </a:cxn>
                  <a:cxn ang="0">
                    <a:pos x="194" y="121"/>
                  </a:cxn>
                  <a:cxn ang="0">
                    <a:pos x="171" y="140"/>
                  </a:cxn>
                  <a:cxn ang="0">
                    <a:pos x="154" y="161"/>
                  </a:cxn>
                  <a:cxn ang="0">
                    <a:pos x="135" y="213"/>
                  </a:cxn>
                  <a:cxn ang="0">
                    <a:pos x="125" y="293"/>
                  </a:cxn>
                  <a:cxn ang="0">
                    <a:pos x="125" y="363"/>
                  </a:cxn>
                  <a:cxn ang="0">
                    <a:pos x="136" y="445"/>
                  </a:cxn>
                  <a:cxn ang="0">
                    <a:pos x="155" y="493"/>
                  </a:cxn>
                </a:cxnLst>
                <a:rect l="0" t="0" r="r" b="b"/>
                <a:pathLst>
                  <a:path w="656" h="653">
                    <a:moveTo>
                      <a:pt x="582" y="68"/>
                    </a:moveTo>
                    <a:lnTo>
                      <a:pt x="582" y="68"/>
                    </a:lnTo>
                    <a:lnTo>
                      <a:pt x="595" y="81"/>
                    </a:lnTo>
                    <a:lnTo>
                      <a:pt x="604" y="94"/>
                    </a:lnTo>
                    <a:lnTo>
                      <a:pt x="614" y="108"/>
                    </a:lnTo>
                    <a:lnTo>
                      <a:pt x="621" y="124"/>
                    </a:lnTo>
                    <a:lnTo>
                      <a:pt x="628" y="139"/>
                    </a:lnTo>
                    <a:lnTo>
                      <a:pt x="635" y="156"/>
                    </a:lnTo>
                    <a:lnTo>
                      <a:pt x="639" y="172"/>
                    </a:lnTo>
                    <a:lnTo>
                      <a:pt x="643" y="190"/>
                    </a:lnTo>
                    <a:lnTo>
                      <a:pt x="650" y="225"/>
                    </a:lnTo>
                    <a:lnTo>
                      <a:pt x="653" y="260"/>
                    </a:lnTo>
                    <a:lnTo>
                      <a:pt x="654" y="295"/>
                    </a:lnTo>
                    <a:lnTo>
                      <a:pt x="656" y="326"/>
                    </a:lnTo>
                    <a:lnTo>
                      <a:pt x="656" y="326"/>
                    </a:lnTo>
                    <a:lnTo>
                      <a:pt x="654" y="360"/>
                    </a:lnTo>
                    <a:lnTo>
                      <a:pt x="653" y="393"/>
                    </a:lnTo>
                    <a:lnTo>
                      <a:pt x="649" y="429"/>
                    </a:lnTo>
                    <a:lnTo>
                      <a:pt x="643" y="464"/>
                    </a:lnTo>
                    <a:lnTo>
                      <a:pt x="639" y="481"/>
                    </a:lnTo>
                    <a:lnTo>
                      <a:pt x="634" y="497"/>
                    </a:lnTo>
                    <a:lnTo>
                      <a:pt x="628" y="514"/>
                    </a:lnTo>
                    <a:lnTo>
                      <a:pt x="621" y="531"/>
                    </a:lnTo>
                    <a:lnTo>
                      <a:pt x="613" y="545"/>
                    </a:lnTo>
                    <a:lnTo>
                      <a:pt x="604" y="560"/>
                    </a:lnTo>
                    <a:lnTo>
                      <a:pt x="593" y="574"/>
                    </a:lnTo>
                    <a:lnTo>
                      <a:pt x="582" y="586"/>
                    </a:lnTo>
                    <a:lnTo>
                      <a:pt x="582" y="586"/>
                    </a:lnTo>
                    <a:lnTo>
                      <a:pt x="568" y="597"/>
                    </a:lnTo>
                    <a:lnTo>
                      <a:pt x="554" y="609"/>
                    </a:lnTo>
                    <a:lnTo>
                      <a:pt x="539" y="617"/>
                    </a:lnTo>
                    <a:lnTo>
                      <a:pt x="524" y="625"/>
                    </a:lnTo>
                    <a:lnTo>
                      <a:pt x="507" y="631"/>
                    </a:lnTo>
                    <a:lnTo>
                      <a:pt x="490" y="636"/>
                    </a:lnTo>
                    <a:lnTo>
                      <a:pt x="474" y="640"/>
                    </a:lnTo>
                    <a:lnTo>
                      <a:pt x="457" y="645"/>
                    </a:lnTo>
                    <a:lnTo>
                      <a:pt x="422" y="650"/>
                    </a:lnTo>
                    <a:lnTo>
                      <a:pt x="389" y="652"/>
                    </a:lnTo>
                    <a:lnTo>
                      <a:pt x="357" y="653"/>
                    </a:lnTo>
                    <a:lnTo>
                      <a:pt x="328" y="653"/>
                    </a:lnTo>
                    <a:lnTo>
                      <a:pt x="328" y="653"/>
                    </a:lnTo>
                    <a:lnTo>
                      <a:pt x="299" y="653"/>
                    </a:lnTo>
                    <a:lnTo>
                      <a:pt x="267" y="652"/>
                    </a:lnTo>
                    <a:lnTo>
                      <a:pt x="233" y="650"/>
                    </a:lnTo>
                    <a:lnTo>
                      <a:pt x="198" y="645"/>
                    </a:lnTo>
                    <a:lnTo>
                      <a:pt x="182" y="640"/>
                    </a:lnTo>
                    <a:lnTo>
                      <a:pt x="165" y="636"/>
                    </a:lnTo>
                    <a:lnTo>
                      <a:pt x="148" y="631"/>
                    </a:lnTo>
                    <a:lnTo>
                      <a:pt x="132" y="625"/>
                    </a:lnTo>
                    <a:lnTo>
                      <a:pt x="116" y="617"/>
                    </a:lnTo>
                    <a:lnTo>
                      <a:pt x="101" y="609"/>
                    </a:lnTo>
                    <a:lnTo>
                      <a:pt x="87" y="597"/>
                    </a:lnTo>
                    <a:lnTo>
                      <a:pt x="73" y="586"/>
                    </a:lnTo>
                    <a:lnTo>
                      <a:pt x="73" y="586"/>
                    </a:lnTo>
                    <a:lnTo>
                      <a:pt x="61" y="572"/>
                    </a:lnTo>
                    <a:lnTo>
                      <a:pt x="48" y="557"/>
                    </a:lnTo>
                    <a:lnTo>
                      <a:pt x="39" y="542"/>
                    </a:lnTo>
                    <a:lnTo>
                      <a:pt x="30" y="525"/>
                    </a:lnTo>
                    <a:lnTo>
                      <a:pt x="23" y="509"/>
                    </a:lnTo>
                    <a:lnTo>
                      <a:pt x="18" y="492"/>
                    </a:lnTo>
                    <a:lnTo>
                      <a:pt x="12" y="474"/>
                    </a:lnTo>
                    <a:lnTo>
                      <a:pt x="9" y="457"/>
                    </a:lnTo>
                    <a:lnTo>
                      <a:pt x="4" y="422"/>
                    </a:lnTo>
                    <a:lnTo>
                      <a:pt x="1" y="388"/>
                    </a:lnTo>
                    <a:lnTo>
                      <a:pt x="0" y="356"/>
                    </a:lnTo>
                    <a:lnTo>
                      <a:pt x="0" y="326"/>
                    </a:lnTo>
                    <a:lnTo>
                      <a:pt x="0" y="326"/>
                    </a:lnTo>
                    <a:lnTo>
                      <a:pt x="0" y="293"/>
                    </a:lnTo>
                    <a:lnTo>
                      <a:pt x="1" y="260"/>
                    </a:lnTo>
                    <a:lnTo>
                      <a:pt x="5" y="224"/>
                    </a:lnTo>
                    <a:lnTo>
                      <a:pt x="11" y="189"/>
                    </a:lnTo>
                    <a:lnTo>
                      <a:pt x="15" y="172"/>
                    </a:lnTo>
                    <a:lnTo>
                      <a:pt x="19" y="156"/>
                    </a:lnTo>
                    <a:lnTo>
                      <a:pt x="26" y="140"/>
                    </a:lnTo>
                    <a:lnTo>
                      <a:pt x="33" y="124"/>
                    </a:lnTo>
                    <a:lnTo>
                      <a:pt x="41" y="108"/>
                    </a:lnTo>
                    <a:lnTo>
                      <a:pt x="50" y="94"/>
                    </a:lnTo>
                    <a:lnTo>
                      <a:pt x="61" y="81"/>
                    </a:lnTo>
                    <a:lnTo>
                      <a:pt x="73" y="68"/>
                    </a:lnTo>
                    <a:lnTo>
                      <a:pt x="73" y="68"/>
                    </a:lnTo>
                    <a:lnTo>
                      <a:pt x="87" y="56"/>
                    </a:lnTo>
                    <a:lnTo>
                      <a:pt x="101" y="46"/>
                    </a:lnTo>
                    <a:lnTo>
                      <a:pt x="116" y="36"/>
                    </a:lnTo>
                    <a:lnTo>
                      <a:pt x="132" y="29"/>
                    </a:lnTo>
                    <a:lnTo>
                      <a:pt x="148" y="22"/>
                    </a:lnTo>
                    <a:lnTo>
                      <a:pt x="165" y="17"/>
                    </a:lnTo>
                    <a:lnTo>
                      <a:pt x="182" y="12"/>
                    </a:lnTo>
                    <a:lnTo>
                      <a:pt x="198" y="10"/>
                    </a:lnTo>
                    <a:lnTo>
                      <a:pt x="232" y="4"/>
                    </a:lnTo>
                    <a:lnTo>
                      <a:pt x="265" y="1"/>
                    </a:lnTo>
                    <a:lnTo>
                      <a:pt x="297" y="1"/>
                    </a:lnTo>
                    <a:lnTo>
                      <a:pt x="328" y="0"/>
                    </a:lnTo>
                    <a:lnTo>
                      <a:pt x="328" y="0"/>
                    </a:lnTo>
                    <a:lnTo>
                      <a:pt x="357" y="1"/>
                    </a:lnTo>
                    <a:lnTo>
                      <a:pt x="389" y="1"/>
                    </a:lnTo>
                    <a:lnTo>
                      <a:pt x="424" y="4"/>
                    </a:lnTo>
                    <a:lnTo>
                      <a:pt x="457" y="10"/>
                    </a:lnTo>
                    <a:lnTo>
                      <a:pt x="474" y="12"/>
                    </a:lnTo>
                    <a:lnTo>
                      <a:pt x="490" y="17"/>
                    </a:lnTo>
                    <a:lnTo>
                      <a:pt x="507" y="22"/>
                    </a:lnTo>
                    <a:lnTo>
                      <a:pt x="524" y="29"/>
                    </a:lnTo>
                    <a:lnTo>
                      <a:pt x="539" y="36"/>
                    </a:lnTo>
                    <a:lnTo>
                      <a:pt x="554" y="46"/>
                    </a:lnTo>
                    <a:lnTo>
                      <a:pt x="568" y="56"/>
                    </a:lnTo>
                    <a:lnTo>
                      <a:pt x="582" y="68"/>
                    </a:lnTo>
                    <a:lnTo>
                      <a:pt x="582" y="68"/>
                    </a:lnTo>
                    <a:close/>
                    <a:moveTo>
                      <a:pt x="162" y="504"/>
                    </a:moveTo>
                    <a:lnTo>
                      <a:pt x="162" y="504"/>
                    </a:lnTo>
                    <a:lnTo>
                      <a:pt x="171" y="513"/>
                    </a:lnTo>
                    <a:lnTo>
                      <a:pt x="178" y="521"/>
                    </a:lnTo>
                    <a:lnTo>
                      <a:pt x="186" y="528"/>
                    </a:lnTo>
                    <a:lnTo>
                      <a:pt x="194" y="534"/>
                    </a:lnTo>
                    <a:lnTo>
                      <a:pt x="204" y="538"/>
                    </a:lnTo>
                    <a:lnTo>
                      <a:pt x="214" y="543"/>
                    </a:lnTo>
                    <a:lnTo>
                      <a:pt x="233" y="549"/>
                    </a:lnTo>
                    <a:lnTo>
                      <a:pt x="255" y="553"/>
                    </a:lnTo>
                    <a:lnTo>
                      <a:pt x="279" y="556"/>
                    </a:lnTo>
                    <a:lnTo>
                      <a:pt x="303" y="557"/>
                    </a:lnTo>
                    <a:lnTo>
                      <a:pt x="326" y="557"/>
                    </a:lnTo>
                    <a:lnTo>
                      <a:pt x="326" y="557"/>
                    </a:lnTo>
                    <a:lnTo>
                      <a:pt x="351" y="557"/>
                    </a:lnTo>
                    <a:lnTo>
                      <a:pt x="375" y="556"/>
                    </a:lnTo>
                    <a:lnTo>
                      <a:pt x="397" y="553"/>
                    </a:lnTo>
                    <a:lnTo>
                      <a:pt x="419" y="549"/>
                    </a:lnTo>
                    <a:lnTo>
                      <a:pt x="440" y="543"/>
                    </a:lnTo>
                    <a:lnTo>
                      <a:pt x="450" y="538"/>
                    </a:lnTo>
                    <a:lnTo>
                      <a:pt x="460" y="534"/>
                    </a:lnTo>
                    <a:lnTo>
                      <a:pt x="468" y="528"/>
                    </a:lnTo>
                    <a:lnTo>
                      <a:pt x="476" y="521"/>
                    </a:lnTo>
                    <a:lnTo>
                      <a:pt x="485" y="513"/>
                    </a:lnTo>
                    <a:lnTo>
                      <a:pt x="492" y="504"/>
                    </a:lnTo>
                    <a:lnTo>
                      <a:pt x="492" y="504"/>
                    </a:lnTo>
                    <a:lnTo>
                      <a:pt x="500" y="493"/>
                    </a:lnTo>
                    <a:lnTo>
                      <a:pt x="507" y="481"/>
                    </a:lnTo>
                    <a:lnTo>
                      <a:pt x="514" y="464"/>
                    </a:lnTo>
                    <a:lnTo>
                      <a:pt x="520" y="445"/>
                    </a:lnTo>
                    <a:lnTo>
                      <a:pt x="524" y="421"/>
                    </a:lnTo>
                    <a:lnTo>
                      <a:pt x="528" y="395"/>
                    </a:lnTo>
                    <a:lnTo>
                      <a:pt x="531" y="363"/>
                    </a:lnTo>
                    <a:lnTo>
                      <a:pt x="531" y="326"/>
                    </a:lnTo>
                    <a:lnTo>
                      <a:pt x="531" y="326"/>
                    </a:lnTo>
                    <a:lnTo>
                      <a:pt x="531" y="289"/>
                    </a:lnTo>
                    <a:lnTo>
                      <a:pt x="528" y="256"/>
                    </a:lnTo>
                    <a:lnTo>
                      <a:pt x="524" y="228"/>
                    </a:lnTo>
                    <a:lnTo>
                      <a:pt x="520" y="206"/>
                    </a:lnTo>
                    <a:lnTo>
                      <a:pt x="513" y="186"/>
                    </a:lnTo>
                    <a:lnTo>
                      <a:pt x="507" y="171"/>
                    </a:lnTo>
                    <a:lnTo>
                      <a:pt x="499" y="158"/>
                    </a:lnTo>
                    <a:lnTo>
                      <a:pt x="492" y="149"/>
                    </a:lnTo>
                    <a:lnTo>
                      <a:pt x="492" y="149"/>
                    </a:lnTo>
                    <a:lnTo>
                      <a:pt x="485" y="140"/>
                    </a:lnTo>
                    <a:lnTo>
                      <a:pt x="476" y="133"/>
                    </a:lnTo>
                    <a:lnTo>
                      <a:pt x="468" y="126"/>
                    </a:lnTo>
                    <a:lnTo>
                      <a:pt x="460" y="121"/>
                    </a:lnTo>
                    <a:lnTo>
                      <a:pt x="450" y="115"/>
                    </a:lnTo>
                    <a:lnTo>
                      <a:pt x="440" y="111"/>
                    </a:lnTo>
                    <a:lnTo>
                      <a:pt x="419" y="104"/>
                    </a:lnTo>
                    <a:lnTo>
                      <a:pt x="397" y="100"/>
                    </a:lnTo>
                    <a:lnTo>
                      <a:pt x="375" y="97"/>
                    </a:lnTo>
                    <a:lnTo>
                      <a:pt x="351" y="97"/>
                    </a:lnTo>
                    <a:lnTo>
                      <a:pt x="326" y="96"/>
                    </a:lnTo>
                    <a:lnTo>
                      <a:pt x="326" y="96"/>
                    </a:lnTo>
                    <a:lnTo>
                      <a:pt x="303" y="97"/>
                    </a:lnTo>
                    <a:lnTo>
                      <a:pt x="279" y="97"/>
                    </a:lnTo>
                    <a:lnTo>
                      <a:pt x="255" y="100"/>
                    </a:lnTo>
                    <a:lnTo>
                      <a:pt x="233" y="104"/>
                    </a:lnTo>
                    <a:lnTo>
                      <a:pt x="214" y="111"/>
                    </a:lnTo>
                    <a:lnTo>
                      <a:pt x="194" y="121"/>
                    </a:lnTo>
                    <a:lnTo>
                      <a:pt x="186" y="126"/>
                    </a:lnTo>
                    <a:lnTo>
                      <a:pt x="178" y="133"/>
                    </a:lnTo>
                    <a:lnTo>
                      <a:pt x="171" y="140"/>
                    </a:lnTo>
                    <a:lnTo>
                      <a:pt x="162" y="149"/>
                    </a:lnTo>
                    <a:lnTo>
                      <a:pt x="162" y="149"/>
                    </a:lnTo>
                    <a:lnTo>
                      <a:pt x="154" y="161"/>
                    </a:lnTo>
                    <a:lnTo>
                      <a:pt x="146" y="175"/>
                    </a:lnTo>
                    <a:lnTo>
                      <a:pt x="140" y="193"/>
                    </a:lnTo>
                    <a:lnTo>
                      <a:pt x="135" y="213"/>
                    </a:lnTo>
                    <a:lnTo>
                      <a:pt x="129" y="236"/>
                    </a:lnTo>
                    <a:lnTo>
                      <a:pt x="126" y="263"/>
                    </a:lnTo>
                    <a:lnTo>
                      <a:pt x="125" y="293"/>
                    </a:lnTo>
                    <a:lnTo>
                      <a:pt x="123" y="326"/>
                    </a:lnTo>
                    <a:lnTo>
                      <a:pt x="123" y="326"/>
                    </a:lnTo>
                    <a:lnTo>
                      <a:pt x="125" y="363"/>
                    </a:lnTo>
                    <a:lnTo>
                      <a:pt x="126" y="395"/>
                    </a:lnTo>
                    <a:lnTo>
                      <a:pt x="130" y="422"/>
                    </a:lnTo>
                    <a:lnTo>
                      <a:pt x="136" y="445"/>
                    </a:lnTo>
                    <a:lnTo>
                      <a:pt x="141" y="464"/>
                    </a:lnTo>
                    <a:lnTo>
                      <a:pt x="148" y="481"/>
                    </a:lnTo>
                    <a:lnTo>
                      <a:pt x="155" y="493"/>
                    </a:lnTo>
                    <a:lnTo>
                      <a:pt x="162" y="504"/>
                    </a:lnTo>
                    <a:lnTo>
                      <a:pt x="162" y="504"/>
                    </a:lnTo>
                    <a:close/>
                  </a:path>
                </a:pathLst>
              </a:custGeom>
              <a:solidFill>
                <a:srgbClr val="F5821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8" name="Freeform 43"/>
            <p:cNvSpPr>
              <a:spLocks/>
            </p:cNvSpPr>
            <p:nvPr/>
          </p:nvSpPr>
          <p:spPr bwMode="auto">
            <a:xfrm>
              <a:off x="2636838" y="2305050"/>
              <a:ext cx="323850" cy="1336675"/>
            </a:xfrm>
            <a:custGeom>
              <a:avLst/>
              <a:gdLst/>
              <a:ahLst/>
              <a:cxnLst>
                <a:cxn ang="0">
                  <a:pos x="46" y="800"/>
                </a:cxn>
                <a:cxn ang="0">
                  <a:pos x="204" y="800"/>
                </a:cxn>
                <a:cxn ang="0">
                  <a:pos x="204" y="842"/>
                </a:cxn>
                <a:cxn ang="0">
                  <a:pos x="0" y="842"/>
                </a:cxn>
                <a:cxn ang="0">
                  <a:pos x="0" y="0"/>
                </a:cxn>
                <a:cxn ang="0">
                  <a:pos x="204" y="0"/>
                </a:cxn>
                <a:cxn ang="0">
                  <a:pos x="204" y="43"/>
                </a:cxn>
                <a:cxn ang="0">
                  <a:pos x="46" y="43"/>
                </a:cxn>
                <a:cxn ang="0">
                  <a:pos x="46" y="800"/>
                </a:cxn>
              </a:cxnLst>
              <a:rect l="0" t="0" r="r" b="b"/>
              <a:pathLst>
                <a:path w="204" h="842">
                  <a:moveTo>
                    <a:pt x="46" y="800"/>
                  </a:moveTo>
                  <a:lnTo>
                    <a:pt x="204" y="800"/>
                  </a:lnTo>
                  <a:lnTo>
                    <a:pt x="204" y="842"/>
                  </a:lnTo>
                  <a:lnTo>
                    <a:pt x="0" y="842"/>
                  </a:lnTo>
                  <a:lnTo>
                    <a:pt x="0" y="0"/>
                  </a:lnTo>
                  <a:lnTo>
                    <a:pt x="204" y="0"/>
                  </a:lnTo>
                  <a:lnTo>
                    <a:pt x="204" y="43"/>
                  </a:lnTo>
                  <a:lnTo>
                    <a:pt x="46" y="43"/>
                  </a:lnTo>
                  <a:lnTo>
                    <a:pt x="46" y="800"/>
                  </a:lnTo>
                  <a:close/>
                </a:path>
              </a:pathLst>
            </a:custGeom>
            <a:solidFill>
              <a:srgbClr val="2162A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Freeform 44"/>
            <p:cNvSpPr>
              <a:spLocks/>
            </p:cNvSpPr>
            <p:nvPr/>
          </p:nvSpPr>
          <p:spPr bwMode="auto">
            <a:xfrm>
              <a:off x="8982075" y="2305050"/>
              <a:ext cx="323850" cy="1336675"/>
            </a:xfrm>
            <a:custGeom>
              <a:avLst/>
              <a:gdLst/>
              <a:ahLst/>
              <a:cxnLst>
                <a:cxn ang="0">
                  <a:pos x="158" y="800"/>
                </a:cxn>
                <a:cxn ang="0">
                  <a:pos x="0" y="800"/>
                </a:cxn>
                <a:cxn ang="0">
                  <a:pos x="0" y="842"/>
                </a:cxn>
                <a:cxn ang="0">
                  <a:pos x="204" y="842"/>
                </a:cxn>
                <a:cxn ang="0">
                  <a:pos x="204" y="0"/>
                </a:cxn>
                <a:cxn ang="0">
                  <a:pos x="0" y="0"/>
                </a:cxn>
                <a:cxn ang="0">
                  <a:pos x="0" y="43"/>
                </a:cxn>
                <a:cxn ang="0">
                  <a:pos x="158" y="43"/>
                </a:cxn>
                <a:cxn ang="0">
                  <a:pos x="158" y="800"/>
                </a:cxn>
              </a:cxnLst>
              <a:rect l="0" t="0" r="r" b="b"/>
              <a:pathLst>
                <a:path w="204" h="842">
                  <a:moveTo>
                    <a:pt x="158" y="800"/>
                  </a:moveTo>
                  <a:lnTo>
                    <a:pt x="0" y="800"/>
                  </a:lnTo>
                  <a:lnTo>
                    <a:pt x="0" y="842"/>
                  </a:lnTo>
                  <a:lnTo>
                    <a:pt x="204" y="842"/>
                  </a:lnTo>
                  <a:lnTo>
                    <a:pt x="204" y="0"/>
                  </a:lnTo>
                  <a:lnTo>
                    <a:pt x="0" y="0"/>
                  </a:lnTo>
                  <a:lnTo>
                    <a:pt x="0" y="43"/>
                  </a:lnTo>
                  <a:lnTo>
                    <a:pt x="158" y="43"/>
                  </a:lnTo>
                  <a:lnTo>
                    <a:pt x="158" y="800"/>
                  </a:lnTo>
                  <a:close/>
                </a:path>
              </a:pathLst>
            </a:custGeom>
            <a:solidFill>
              <a:srgbClr val="2162A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10" name="Группа 49"/>
            <p:cNvGrpSpPr/>
            <p:nvPr/>
          </p:nvGrpSpPr>
          <p:grpSpPr>
            <a:xfrm>
              <a:off x="3184525" y="1795463"/>
              <a:ext cx="5583237" cy="1025524"/>
              <a:chOff x="3184525" y="1795463"/>
              <a:chExt cx="5583237" cy="1025524"/>
            </a:xfrm>
          </p:grpSpPr>
          <p:sp>
            <p:nvSpPr>
              <p:cNvPr id="11" name="Freeform 35"/>
              <p:cNvSpPr>
                <a:spLocks noEditPoints="1"/>
              </p:cNvSpPr>
              <p:nvPr/>
            </p:nvSpPr>
            <p:spPr bwMode="auto">
              <a:xfrm>
                <a:off x="3184525" y="1795463"/>
                <a:ext cx="1001712" cy="1023937"/>
              </a:xfrm>
              <a:custGeom>
                <a:avLst/>
                <a:gdLst/>
                <a:ahLst/>
                <a:cxnLst>
                  <a:cxn ang="0">
                    <a:pos x="244" y="68"/>
                  </a:cxn>
                  <a:cxn ang="0">
                    <a:pos x="244" y="68"/>
                  </a:cxn>
                  <a:cxn ang="0">
                    <a:pos x="257" y="42"/>
                  </a:cxn>
                  <a:cxn ang="0">
                    <a:pos x="264" y="31"/>
                  </a:cxn>
                  <a:cxn ang="0">
                    <a:pos x="271" y="21"/>
                  </a:cxn>
                  <a:cxn ang="0">
                    <a:pos x="281" y="13"/>
                  </a:cxn>
                  <a:cxn ang="0">
                    <a:pos x="290" y="6"/>
                  </a:cxn>
                  <a:cxn ang="0">
                    <a:pos x="303" y="1"/>
                  </a:cxn>
                  <a:cxn ang="0">
                    <a:pos x="315" y="0"/>
                  </a:cxn>
                  <a:cxn ang="0">
                    <a:pos x="315" y="0"/>
                  </a:cxn>
                  <a:cxn ang="0">
                    <a:pos x="329" y="1"/>
                  </a:cxn>
                  <a:cxn ang="0">
                    <a:pos x="340" y="6"/>
                  </a:cxn>
                  <a:cxn ang="0">
                    <a:pos x="351" y="13"/>
                  </a:cxn>
                  <a:cxn ang="0">
                    <a:pos x="360" y="21"/>
                  </a:cxn>
                  <a:cxn ang="0">
                    <a:pos x="368" y="32"/>
                  </a:cxn>
                  <a:cxn ang="0">
                    <a:pos x="375" y="43"/>
                  </a:cxn>
                  <a:cxn ang="0">
                    <a:pos x="386" y="68"/>
                  </a:cxn>
                  <a:cxn ang="0">
                    <a:pos x="631" y="645"/>
                  </a:cxn>
                  <a:cxn ang="0">
                    <a:pos x="578" y="645"/>
                  </a:cxn>
                  <a:cxn ang="0">
                    <a:pos x="500" y="460"/>
                  </a:cxn>
                  <a:cxn ang="0">
                    <a:pos x="130" y="460"/>
                  </a:cxn>
                  <a:cxn ang="0">
                    <a:pos x="53" y="645"/>
                  </a:cxn>
                  <a:cxn ang="0">
                    <a:pos x="0" y="645"/>
                  </a:cxn>
                  <a:cxn ang="0">
                    <a:pos x="244" y="68"/>
                  </a:cxn>
                  <a:cxn ang="0">
                    <a:pos x="150" y="415"/>
                  </a:cxn>
                  <a:cxn ang="0">
                    <a:pos x="482" y="415"/>
                  </a:cxn>
                  <a:cxn ang="0">
                    <a:pos x="342" y="82"/>
                  </a:cxn>
                  <a:cxn ang="0">
                    <a:pos x="342" y="82"/>
                  </a:cxn>
                  <a:cxn ang="0">
                    <a:pos x="338" y="71"/>
                  </a:cxn>
                  <a:cxn ang="0">
                    <a:pos x="332" y="58"/>
                  </a:cxn>
                  <a:cxn ang="0">
                    <a:pos x="328" y="54"/>
                  </a:cxn>
                  <a:cxn ang="0">
                    <a:pos x="325" y="50"/>
                  </a:cxn>
                  <a:cxn ang="0">
                    <a:pos x="321" y="47"/>
                  </a:cxn>
                  <a:cxn ang="0">
                    <a:pos x="315" y="46"/>
                  </a:cxn>
                  <a:cxn ang="0">
                    <a:pos x="315" y="46"/>
                  </a:cxn>
                  <a:cxn ang="0">
                    <a:pos x="311" y="47"/>
                  </a:cxn>
                  <a:cxn ang="0">
                    <a:pos x="307" y="50"/>
                  </a:cxn>
                  <a:cxn ang="0">
                    <a:pos x="303" y="54"/>
                  </a:cxn>
                  <a:cxn ang="0">
                    <a:pos x="300" y="58"/>
                  </a:cxn>
                  <a:cxn ang="0">
                    <a:pos x="294" y="71"/>
                  </a:cxn>
                  <a:cxn ang="0">
                    <a:pos x="289" y="82"/>
                  </a:cxn>
                  <a:cxn ang="0">
                    <a:pos x="150" y="415"/>
                  </a:cxn>
                </a:cxnLst>
                <a:rect l="0" t="0" r="r" b="b"/>
                <a:pathLst>
                  <a:path w="631" h="645">
                    <a:moveTo>
                      <a:pt x="244" y="68"/>
                    </a:moveTo>
                    <a:lnTo>
                      <a:pt x="244" y="68"/>
                    </a:lnTo>
                    <a:lnTo>
                      <a:pt x="257" y="42"/>
                    </a:lnTo>
                    <a:lnTo>
                      <a:pt x="264" y="31"/>
                    </a:lnTo>
                    <a:lnTo>
                      <a:pt x="271" y="21"/>
                    </a:lnTo>
                    <a:lnTo>
                      <a:pt x="281" y="13"/>
                    </a:lnTo>
                    <a:lnTo>
                      <a:pt x="290" y="6"/>
                    </a:lnTo>
                    <a:lnTo>
                      <a:pt x="303" y="1"/>
                    </a:lnTo>
                    <a:lnTo>
                      <a:pt x="315" y="0"/>
                    </a:lnTo>
                    <a:lnTo>
                      <a:pt x="315" y="0"/>
                    </a:lnTo>
                    <a:lnTo>
                      <a:pt x="329" y="1"/>
                    </a:lnTo>
                    <a:lnTo>
                      <a:pt x="340" y="6"/>
                    </a:lnTo>
                    <a:lnTo>
                      <a:pt x="351" y="13"/>
                    </a:lnTo>
                    <a:lnTo>
                      <a:pt x="360" y="21"/>
                    </a:lnTo>
                    <a:lnTo>
                      <a:pt x="368" y="32"/>
                    </a:lnTo>
                    <a:lnTo>
                      <a:pt x="375" y="43"/>
                    </a:lnTo>
                    <a:lnTo>
                      <a:pt x="386" y="68"/>
                    </a:lnTo>
                    <a:lnTo>
                      <a:pt x="631" y="645"/>
                    </a:lnTo>
                    <a:lnTo>
                      <a:pt x="578" y="645"/>
                    </a:lnTo>
                    <a:lnTo>
                      <a:pt x="500" y="460"/>
                    </a:lnTo>
                    <a:lnTo>
                      <a:pt x="130" y="460"/>
                    </a:lnTo>
                    <a:lnTo>
                      <a:pt x="53" y="645"/>
                    </a:lnTo>
                    <a:lnTo>
                      <a:pt x="0" y="645"/>
                    </a:lnTo>
                    <a:lnTo>
                      <a:pt x="244" y="68"/>
                    </a:lnTo>
                    <a:close/>
                    <a:moveTo>
                      <a:pt x="150" y="415"/>
                    </a:moveTo>
                    <a:lnTo>
                      <a:pt x="482" y="415"/>
                    </a:lnTo>
                    <a:lnTo>
                      <a:pt x="342" y="82"/>
                    </a:lnTo>
                    <a:lnTo>
                      <a:pt x="342" y="82"/>
                    </a:lnTo>
                    <a:lnTo>
                      <a:pt x="338" y="71"/>
                    </a:lnTo>
                    <a:lnTo>
                      <a:pt x="332" y="58"/>
                    </a:lnTo>
                    <a:lnTo>
                      <a:pt x="328" y="54"/>
                    </a:lnTo>
                    <a:lnTo>
                      <a:pt x="325" y="50"/>
                    </a:lnTo>
                    <a:lnTo>
                      <a:pt x="321" y="47"/>
                    </a:lnTo>
                    <a:lnTo>
                      <a:pt x="315" y="46"/>
                    </a:lnTo>
                    <a:lnTo>
                      <a:pt x="315" y="46"/>
                    </a:lnTo>
                    <a:lnTo>
                      <a:pt x="311" y="47"/>
                    </a:lnTo>
                    <a:lnTo>
                      <a:pt x="307" y="50"/>
                    </a:lnTo>
                    <a:lnTo>
                      <a:pt x="303" y="54"/>
                    </a:lnTo>
                    <a:lnTo>
                      <a:pt x="300" y="58"/>
                    </a:lnTo>
                    <a:lnTo>
                      <a:pt x="294" y="71"/>
                    </a:lnTo>
                    <a:lnTo>
                      <a:pt x="289" y="82"/>
                    </a:lnTo>
                    <a:lnTo>
                      <a:pt x="150" y="41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2" name="Freeform 36"/>
              <p:cNvSpPr>
                <a:spLocks noEditPoints="1"/>
              </p:cNvSpPr>
              <p:nvPr/>
            </p:nvSpPr>
            <p:spPr bwMode="auto">
              <a:xfrm>
                <a:off x="4303713" y="1806575"/>
                <a:ext cx="811212" cy="1014412"/>
              </a:xfrm>
              <a:custGeom>
                <a:avLst/>
                <a:gdLst/>
                <a:ahLst/>
                <a:cxnLst>
                  <a:cxn ang="0">
                    <a:pos x="1" y="67"/>
                  </a:cxn>
                  <a:cxn ang="0">
                    <a:pos x="13" y="28"/>
                  </a:cxn>
                  <a:cxn ang="0">
                    <a:pos x="23" y="15"/>
                  </a:cxn>
                  <a:cxn ang="0">
                    <a:pos x="44" y="4"/>
                  </a:cxn>
                  <a:cxn ang="0">
                    <a:pos x="368" y="0"/>
                  </a:cxn>
                  <a:cxn ang="0">
                    <a:pos x="400" y="3"/>
                  </a:cxn>
                  <a:cxn ang="0">
                    <a:pos x="437" y="17"/>
                  </a:cxn>
                  <a:cxn ang="0">
                    <a:pos x="464" y="36"/>
                  </a:cxn>
                  <a:cxn ang="0">
                    <a:pos x="476" y="50"/>
                  </a:cxn>
                  <a:cxn ang="0">
                    <a:pos x="497" y="103"/>
                  </a:cxn>
                  <a:cxn ang="0">
                    <a:pos x="504" y="172"/>
                  </a:cxn>
                  <a:cxn ang="0">
                    <a:pos x="501" y="215"/>
                  </a:cxn>
                  <a:cxn ang="0">
                    <a:pos x="492" y="256"/>
                  </a:cxn>
                  <a:cxn ang="0">
                    <a:pos x="476" y="281"/>
                  </a:cxn>
                  <a:cxn ang="0">
                    <a:pos x="457" y="299"/>
                  </a:cxn>
                  <a:cxn ang="0">
                    <a:pos x="435" y="310"/>
                  </a:cxn>
                  <a:cxn ang="0">
                    <a:pos x="418" y="317"/>
                  </a:cxn>
                  <a:cxn ang="0">
                    <a:pos x="450" y="326"/>
                  </a:cxn>
                  <a:cxn ang="0">
                    <a:pos x="474" y="340"/>
                  </a:cxn>
                  <a:cxn ang="0">
                    <a:pos x="493" y="365"/>
                  </a:cxn>
                  <a:cxn ang="0">
                    <a:pos x="508" y="406"/>
                  </a:cxn>
                  <a:cxn ang="0">
                    <a:pos x="511" y="465"/>
                  </a:cxn>
                  <a:cxn ang="0">
                    <a:pos x="508" y="518"/>
                  </a:cxn>
                  <a:cxn ang="0">
                    <a:pos x="494" y="568"/>
                  </a:cxn>
                  <a:cxn ang="0">
                    <a:pos x="472" y="600"/>
                  </a:cxn>
                  <a:cxn ang="0">
                    <a:pos x="439" y="628"/>
                  </a:cxn>
                  <a:cxn ang="0">
                    <a:pos x="405" y="638"/>
                  </a:cxn>
                  <a:cxn ang="0">
                    <a:pos x="100" y="638"/>
                  </a:cxn>
                  <a:cxn ang="0">
                    <a:pos x="59" y="636"/>
                  </a:cxn>
                  <a:cxn ang="0">
                    <a:pos x="27" y="625"/>
                  </a:cxn>
                  <a:cxn ang="0">
                    <a:pos x="12" y="610"/>
                  </a:cxn>
                  <a:cxn ang="0">
                    <a:pos x="2" y="588"/>
                  </a:cxn>
                  <a:cxn ang="0">
                    <a:pos x="0" y="85"/>
                  </a:cxn>
                  <a:cxn ang="0">
                    <a:pos x="347" y="296"/>
                  </a:cxn>
                  <a:cxn ang="0">
                    <a:pos x="392" y="292"/>
                  </a:cxn>
                  <a:cxn ang="0">
                    <a:pos x="424" y="276"/>
                  </a:cxn>
                  <a:cxn ang="0">
                    <a:pos x="437" y="258"/>
                  </a:cxn>
                  <a:cxn ang="0">
                    <a:pos x="447" y="218"/>
                  </a:cxn>
                  <a:cxn ang="0">
                    <a:pos x="451" y="167"/>
                  </a:cxn>
                  <a:cxn ang="0">
                    <a:pos x="444" y="106"/>
                  </a:cxn>
                  <a:cxn ang="0">
                    <a:pos x="430" y="74"/>
                  </a:cxn>
                  <a:cxn ang="0">
                    <a:pos x="415" y="57"/>
                  </a:cxn>
                  <a:cxn ang="0">
                    <a:pos x="390" y="46"/>
                  </a:cxn>
                  <a:cxn ang="0">
                    <a:pos x="84" y="44"/>
                  </a:cxn>
                  <a:cxn ang="0">
                    <a:pos x="70" y="44"/>
                  </a:cxn>
                  <a:cxn ang="0">
                    <a:pos x="58" y="51"/>
                  </a:cxn>
                  <a:cxn ang="0">
                    <a:pos x="48" y="74"/>
                  </a:cxn>
                  <a:cxn ang="0">
                    <a:pos x="48" y="545"/>
                  </a:cxn>
                  <a:cxn ang="0">
                    <a:pos x="50" y="572"/>
                  </a:cxn>
                  <a:cxn ang="0">
                    <a:pos x="55" y="585"/>
                  </a:cxn>
                  <a:cxn ang="0">
                    <a:pos x="73" y="593"/>
                  </a:cxn>
                  <a:cxn ang="0">
                    <a:pos x="351" y="595"/>
                  </a:cxn>
                  <a:cxn ang="0">
                    <a:pos x="383" y="593"/>
                  </a:cxn>
                  <a:cxn ang="0">
                    <a:pos x="418" y="582"/>
                  </a:cxn>
                  <a:cxn ang="0">
                    <a:pos x="437" y="564"/>
                  </a:cxn>
                  <a:cxn ang="0">
                    <a:pos x="451" y="531"/>
                  </a:cxn>
                  <a:cxn ang="0">
                    <a:pos x="458" y="467"/>
                  </a:cxn>
                  <a:cxn ang="0">
                    <a:pos x="454" y="417"/>
                  </a:cxn>
                  <a:cxn ang="0">
                    <a:pos x="446" y="382"/>
                  </a:cxn>
                  <a:cxn ang="0">
                    <a:pos x="436" y="367"/>
                  </a:cxn>
                  <a:cxn ang="0">
                    <a:pos x="414" y="349"/>
                  </a:cxn>
                  <a:cxn ang="0">
                    <a:pos x="386" y="340"/>
                  </a:cxn>
                  <a:cxn ang="0">
                    <a:pos x="48" y="545"/>
                  </a:cxn>
                </a:cxnLst>
                <a:rect l="0" t="0" r="r" b="b"/>
                <a:pathLst>
                  <a:path w="511" h="639">
                    <a:moveTo>
                      <a:pt x="0" y="85"/>
                    </a:moveTo>
                    <a:lnTo>
                      <a:pt x="0" y="85"/>
                    </a:lnTo>
                    <a:lnTo>
                      <a:pt x="1" y="67"/>
                    </a:lnTo>
                    <a:lnTo>
                      <a:pt x="4" y="50"/>
                    </a:lnTo>
                    <a:lnTo>
                      <a:pt x="9" y="35"/>
                    </a:lnTo>
                    <a:lnTo>
                      <a:pt x="13" y="28"/>
                    </a:lnTo>
                    <a:lnTo>
                      <a:pt x="18" y="22"/>
                    </a:lnTo>
                    <a:lnTo>
                      <a:pt x="18" y="22"/>
                    </a:lnTo>
                    <a:lnTo>
                      <a:pt x="23" y="15"/>
                    </a:lnTo>
                    <a:lnTo>
                      <a:pt x="30" y="11"/>
                    </a:lnTo>
                    <a:lnTo>
                      <a:pt x="37" y="7"/>
                    </a:lnTo>
                    <a:lnTo>
                      <a:pt x="44" y="4"/>
                    </a:lnTo>
                    <a:lnTo>
                      <a:pt x="59" y="1"/>
                    </a:lnTo>
                    <a:lnTo>
                      <a:pt x="73" y="0"/>
                    </a:lnTo>
                    <a:lnTo>
                      <a:pt x="368" y="0"/>
                    </a:lnTo>
                    <a:lnTo>
                      <a:pt x="368" y="0"/>
                    </a:lnTo>
                    <a:lnTo>
                      <a:pt x="385" y="1"/>
                    </a:lnTo>
                    <a:lnTo>
                      <a:pt x="400" y="3"/>
                    </a:lnTo>
                    <a:lnTo>
                      <a:pt x="414" y="7"/>
                    </a:lnTo>
                    <a:lnTo>
                      <a:pt x="426" y="11"/>
                    </a:lnTo>
                    <a:lnTo>
                      <a:pt x="437" y="17"/>
                    </a:lnTo>
                    <a:lnTo>
                      <a:pt x="449" y="22"/>
                    </a:lnTo>
                    <a:lnTo>
                      <a:pt x="457" y="29"/>
                    </a:lnTo>
                    <a:lnTo>
                      <a:pt x="464" y="36"/>
                    </a:lnTo>
                    <a:lnTo>
                      <a:pt x="464" y="36"/>
                    </a:lnTo>
                    <a:lnTo>
                      <a:pt x="471" y="43"/>
                    </a:lnTo>
                    <a:lnTo>
                      <a:pt x="476" y="50"/>
                    </a:lnTo>
                    <a:lnTo>
                      <a:pt x="485" y="67"/>
                    </a:lnTo>
                    <a:lnTo>
                      <a:pt x="493" y="85"/>
                    </a:lnTo>
                    <a:lnTo>
                      <a:pt x="497" y="103"/>
                    </a:lnTo>
                    <a:lnTo>
                      <a:pt x="501" y="121"/>
                    </a:lnTo>
                    <a:lnTo>
                      <a:pt x="503" y="139"/>
                    </a:lnTo>
                    <a:lnTo>
                      <a:pt x="504" y="172"/>
                    </a:lnTo>
                    <a:lnTo>
                      <a:pt x="504" y="172"/>
                    </a:lnTo>
                    <a:lnTo>
                      <a:pt x="503" y="201"/>
                    </a:lnTo>
                    <a:lnTo>
                      <a:pt x="501" y="215"/>
                    </a:lnTo>
                    <a:lnTo>
                      <a:pt x="500" y="229"/>
                    </a:lnTo>
                    <a:lnTo>
                      <a:pt x="496" y="243"/>
                    </a:lnTo>
                    <a:lnTo>
                      <a:pt x="492" y="256"/>
                    </a:lnTo>
                    <a:lnTo>
                      <a:pt x="485" y="268"/>
                    </a:lnTo>
                    <a:lnTo>
                      <a:pt x="476" y="281"/>
                    </a:lnTo>
                    <a:lnTo>
                      <a:pt x="476" y="281"/>
                    </a:lnTo>
                    <a:lnTo>
                      <a:pt x="471" y="288"/>
                    </a:lnTo>
                    <a:lnTo>
                      <a:pt x="464" y="293"/>
                    </a:lnTo>
                    <a:lnTo>
                      <a:pt x="457" y="299"/>
                    </a:lnTo>
                    <a:lnTo>
                      <a:pt x="450" y="304"/>
                    </a:lnTo>
                    <a:lnTo>
                      <a:pt x="443" y="307"/>
                    </a:lnTo>
                    <a:lnTo>
                      <a:pt x="435" y="310"/>
                    </a:lnTo>
                    <a:lnTo>
                      <a:pt x="418" y="314"/>
                    </a:lnTo>
                    <a:lnTo>
                      <a:pt x="418" y="317"/>
                    </a:lnTo>
                    <a:lnTo>
                      <a:pt x="418" y="317"/>
                    </a:lnTo>
                    <a:lnTo>
                      <a:pt x="430" y="320"/>
                    </a:lnTo>
                    <a:lnTo>
                      <a:pt x="440" y="322"/>
                    </a:lnTo>
                    <a:lnTo>
                      <a:pt x="450" y="326"/>
                    </a:lnTo>
                    <a:lnTo>
                      <a:pt x="458" y="331"/>
                    </a:lnTo>
                    <a:lnTo>
                      <a:pt x="467" y="336"/>
                    </a:lnTo>
                    <a:lnTo>
                      <a:pt x="474" y="340"/>
                    </a:lnTo>
                    <a:lnTo>
                      <a:pt x="485" y="351"/>
                    </a:lnTo>
                    <a:lnTo>
                      <a:pt x="485" y="351"/>
                    </a:lnTo>
                    <a:lnTo>
                      <a:pt x="493" y="365"/>
                    </a:lnTo>
                    <a:lnTo>
                      <a:pt x="500" y="378"/>
                    </a:lnTo>
                    <a:lnTo>
                      <a:pt x="504" y="392"/>
                    </a:lnTo>
                    <a:lnTo>
                      <a:pt x="508" y="406"/>
                    </a:lnTo>
                    <a:lnTo>
                      <a:pt x="510" y="421"/>
                    </a:lnTo>
                    <a:lnTo>
                      <a:pt x="510" y="436"/>
                    </a:lnTo>
                    <a:lnTo>
                      <a:pt x="511" y="465"/>
                    </a:lnTo>
                    <a:lnTo>
                      <a:pt x="511" y="465"/>
                    </a:lnTo>
                    <a:lnTo>
                      <a:pt x="510" y="500"/>
                    </a:lnTo>
                    <a:lnTo>
                      <a:pt x="508" y="518"/>
                    </a:lnTo>
                    <a:lnTo>
                      <a:pt x="506" y="535"/>
                    </a:lnTo>
                    <a:lnTo>
                      <a:pt x="501" y="552"/>
                    </a:lnTo>
                    <a:lnTo>
                      <a:pt x="494" y="568"/>
                    </a:lnTo>
                    <a:lnTo>
                      <a:pt x="485" y="585"/>
                    </a:lnTo>
                    <a:lnTo>
                      <a:pt x="472" y="600"/>
                    </a:lnTo>
                    <a:lnTo>
                      <a:pt x="472" y="600"/>
                    </a:lnTo>
                    <a:lnTo>
                      <a:pt x="461" y="613"/>
                    </a:lnTo>
                    <a:lnTo>
                      <a:pt x="450" y="621"/>
                    </a:lnTo>
                    <a:lnTo>
                      <a:pt x="439" y="628"/>
                    </a:lnTo>
                    <a:lnTo>
                      <a:pt x="428" y="632"/>
                    </a:lnTo>
                    <a:lnTo>
                      <a:pt x="417" y="635"/>
                    </a:lnTo>
                    <a:lnTo>
                      <a:pt x="405" y="638"/>
                    </a:lnTo>
                    <a:lnTo>
                      <a:pt x="382" y="638"/>
                    </a:lnTo>
                    <a:lnTo>
                      <a:pt x="100" y="638"/>
                    </a:lnTo>
                    <a:lnTo>
                      <a:pt x="100" y="638"/>
                    </a:lnTo>
                    <a:lnTo>
                      <a:pt x="80" y="639"/>
                    </a:lnTo>
                    <a:lnTo>
                      <a:pt x="70" y="638"/>
                    </a:lnTo>
                    <a:lnTo>
                      <a:pt x="59" y="636"/>
                    </a:lnTo>
                    <a:lnTo>
                      <a:pt x="48" y="635"/>
                    </a:lnTo>
                    <a:lnTo>
                      <a:pt x="37" y="631"/>
                    </a:lnTo>
                    <a:lnTo>
                      <a:pt x="27" y="625"/>
                    </a:lnTo>
                    <a:lnTo>
                      <a:pt x="18" y="617"/>
                    </a:lnTo>
                    <a:lnTo>
                      <a:pt x="18" y="617"/>
                    </a:lnTo>
                    <a:lnTo>
                      <a:pt x="12" y="610"/>
                    </a:lnTo>
                    <a:lnTo>
                      <a:pt x="8" y="603"/>
                    </a:lnTo>
                    <a:lnTo>
                      <a:pt x="5" y="595"/>
                    </a:lnTo>
                    <a:lnTo>
                      <a:pt x="2" y="588"/>
                    </a:lnTo>
                    <a:lnTo>
                      <a:pt x="0" y="571"/>
                    </a:lnTo>
                    <a:lnTo>
                      <a:pt x="0" y="556"/>
                    </a:lnTo>
                    <a:lnTo>
                      <a:pt x="0" y="85"/>
                    </a:lnTo>
                    <a:close/>
                    <a:moveTo>
                      <a:pt x="48" y="296"/>
                    </a:moveTo>
                    <a:lnTo>
                      <a:pt x="347" y="296"/>
                    </a:lnTo>
                    <a:lnTo>
                      <a:pt x="347" y="296"/>
                    </a:lnTo>
                    <a:lnTo>
                      <a:pt x="369" y="294"/>
                    </a:lnTo>
                    <a:lnTo>
                      <a:pt x="380" y="293"/>
                    </a:lnTo>
                    <a:lnTo>
                      <a:pt x="392" y="292"/>
                    </a:lnTo>
                    <a:lnTo>
                      <a:pt x="403" y="288"/>
                    </a:lnTo>
                    <a:lnTo>
                      <a:pt x="414" y="283"/>
                    </a:lnTo>
                    <a:lnTo>
                      <a:pt x="424" y="276"/>
                    </a:lnTo>
                    <a:lnTo>
                      <a:pt x="432" y="267"/>
                    </a:lnTo>
                    <a:lnTo>
                      <a:pt x="432" y="267"/>
                    </a:lnTo>
                    <a:lnTo>
                      <a:pt x="437" y="258"/>
                    </a:lnTo>
                    <a:lnTo>
                      <a:pt x="442" y="246"/>
                    </a:lnTo>
                    <a:lnTo>
                      <a:pt x="446" y="232"/>
                    </a:lnTo>
                    <a:lnTo>
                      <a:pt x="447" y="218"/>
                    </a:lnTo>
                    <a:lnTo>
                      <a:pt x="451" y="190"/>
                    </a:lnTo>
                    <a:lnTo>
                      <a:pt x="451" y="167"/>
                    </a:lnTo>
                    <a:lnTo>
                      <a:pt x="451" y="167"/>
                    </a:lnTo>
                    <a:lnTo>
                      <a:pt x="450" y="142"/>
                    </a:lnTo>
                    <a:lnTo>
                      <a:pt x="449" y="122"/>
                    </a:lnTo>
                    <a:lnTo>
                      <a:pt x="444" y="106"/>
                    </a:lnTo>
                    <a:lnTo>
                      <a:pt x="440" y="92"/>
                    </a:lnTo>
                    <a:lnTo>
                      <a:pt x="436" y="82"/>
                    </a:lnTo>
                    <a:lnTo>
                      <a:pt x="430" y="74"/>
                    </a:lnTo>
                    <a:lnTo>
                      <a:pt x="422" y="62"/>
                    </a:lnTo>
                    <a:lnTo>
                      <a:pt x="422" y="62"/>
                    </a:lnTo>
                    <a:lnTo>
                      <a:pt x="415" y="57"/>
                    </a:lnTo>
                    <a:lnTo>
                      <a:pt x="407" y="53"/>
                    </a:lnTo>
                    <a:lnTo>
                      <a:pt x="399" y="49"/>
                    </a:lnTo>
                    <a:lnTo>
                      <a:pt x="390" y="46"/>
                    </a:lnTo>
                    <a:lnTo>
                      <a:pt x="375" y="44"/>
                    </a:lnTo>
                    <a:lnTo>
                      <a:pt x="361" y="44"/>
                    </a:lnTo>
                    <a:lnTo>
                      <a:pt x="84" y="44"/>
                    </a:lnTo>
                    <a:lnTo>
                      <a:pt x="84" y="44"/>
                    </a:lnTo>
                    <a:lnTo>
                      <a:pt x="77" y="44"/>
                    </a:lnTo>
                    <a:lnTo>
                      <a:pt x="70" y="44"/>
                    </a:lnTo>
                    <a:lnTo>
                      <a:pt x="64" y="47"/>
                    </a:lnTo>
                    <a:lnTo>
                      <a:pt x="58" y="51"/>
                    </a:lnTo>
                    <a:lnTo>
                      <a:pt x="58" y="51"/>
                    </a:lnTo>
                    <a:lnTo>
                      <a:pt x="54" y="57"/>
                    </a:lnTo>
                    <a:lnTo>
                      <a:pt x="51" y="65"/>
                    </a:lnTo>
                    <a:lnTo>
                      <a:pt x="48" y="74"/>
                    </a:lnTo>
                    <a:lnTo>
                      <a:pt x="48" y="81"/>
                    </a:lnTo>
                    <a:lnTo>
                      <a:pt x="48" y="296"/>
                    </a:lnTo>
                    <a:close/>
                    <a:moveTo>
                      <a:pt x="48" y="545"/>
                    </a:moveTo>
                    <a:lnTo>
                      <a:pt x="48" y="545"/>
                    </a:lnTo>
                    <a:lnTo>
                      <a:pt x="48" y="561"/>
                    </a:lnTo>
                    <a:lnTo>
                      <a:pt x="50" y="572"/>
                    </a:lnTo>
                    <a:lnTo>
                      <a:pt x="52" y="581"/>
                    </a:lnTo>
                    <a:lnTo>
                      <a:pt x="55" y="585"/>
                    </a:lnTo>
                    <a:lnTo>
                      <a:pt x="55" y="585"/>
                    </a:lnTo>
                    <a:lnTo>
                      <a:pt x="58" y="588"/>
                    </a:lnTo>
                    <a:lnTo>
                      <a:pt x="62" y="590"/>
                    </a:lnTo>
                    <a:lnTo>
                      <a:pt x="73" y="593"/>
                    </a:lnTo>
                    <a:lnTo>
                      <a:pt x="86" y="595"/>
                    </a:lnTo>
                    <a:lnTo>
                      <a:pt x="97" y="595"/>
                    </a:lnTo>
                    <a:lnTo>
                      <a:pt x="351" y="595"/>
                    </a:lnTo>
                    <a:lnTo>
                      <a:pt x="351" y="595"/>
                    </a:lnTo>
                    <a:lnTo>
                      <a:pt x="372" y="595"/>
                    </a:lnTo>
                    <a:lnTo>
                      <a:pt x="383" y="593"/>
                    </a:lnTo>
                    <a:lnTo>
                      <a:pt x="396" y="590"/>
                    </a:lnTo>
                    <a:lnTo>
                      <a:pt x="407" y="588"/>
                    </a:lnTo>
                    <a:lnTo>
                      <a:pt x="418" y="582"/>
                    </a:lnTo>
                    <a:lnTo>
                      <a:pt x="429" y="575"/>
                    </a:lnTo>
                    <a:lnTo>
                      <a:pt x="437" y="564"/>
                    </a:lnTo>
                    <a:lnTo>
                      <a:pt x="437" y="564"/>
                    </a:lnTo>
                    <a:lnTo>
                      <a:pt x="443" y="556"/>
                    </a:lnTo>
                    <a:lnTo>
                      <a:pt x="447" y="545"/>
                    </a:lnTo>
                    <a:lnTo>
                      <a:pt x="451" y="531"/>
                    </a:lnTo>
                    <a:lnTo>
                      <a:pt x="454" y="518"/>
                    </a:lnTo>
                    <a:lnTo>
                      <a:pt x="457" y="490"/>
                    </a:lnTo>
                    <a:lnTo>
                      <a:pt x="458" y="467"/>
                    </a:lnTo>
                    <a:lnTo>
                      <a:pt x="458" y="467"/>
                    </a:lnTo>
                    <a:lnTo>
                      <a:pt x="457" y="443"/>
                    </a:lnTo>
                    <a:lnTo>
                      <a:pt x="454" y="417"/>
                    </a:lnTo>
                    <a:lnTo>
                      <a:pt x="453" y="404"/>
                    </a:lnTo>
                    <a:lnTo>
                      <a:pt x="450" y="392"/>
                    </a:lnTo>
                    <a:lnTo>
                      <a:pt x="446" y="382"/>
                    </a:lnTo>
                    <a:lnTo>
                      <a:pt x="442" y="374"/>
                    </a:lnTo>
                    <a:lnTo>
                      <a:pt x="442" y="374"/>
                    </a:lnTo>
                    <a:lnTo>
                      <a:pt x="436" y="367"/>
                    </a:lnTo>
                    <a:lnTo>
                      <a:pt x="429" y="360"/>
                    </a:lnTo>
                    <a:lnTo>
                      <a:pt x="422" y="354"/>
                    </a:lnTo>
                    <a:lnTo>
                      <a:pt x="414" y="349"/>
                    </a:lnTo>
                    <a:lnTo>
                      <a:pt x="405" y="345"/>
                    </a:lnTo>
                    <a:lnTo>
                      <a:pt x="396" y="342"/>
                    </a:lnTo>
                    <a:lnTo>
                      <a:pt x="386" y="340"/>
                    </a:lnTo>
                    <a:lnTo>
                      <a:pt x="376" y="339"/>
                    </a:lnTo>
                    <a:lnTo>
                      <a:pt x="48" y="339"/>
                    </a:lnTo>
                    <a:lnTo>
                      <a:pt x="48" y="545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3" name="Freeform 37"/>
              <p:cNvSpPr>
                <a:spLocks/>
              </p:cNvSpPr>
              <p:nvPr/>
            </p:nvSpPr>
            <p:spPr bwMode="auto">
              <a:xfrm>
                <a:off x="5276850" y="1806575"/>
                <a:ext cx="685800" cy="1012825"/>
              </a:xfrm>
              <a:custGeom>
                <a:avLst/>
                <a:gdLst/>
                <a:ahLst/>
                <a:cxnLst>
                  <a:cxn ang="0">
                    <a:pos x="0" y="638"/>
                  </a:cxn>
                  <a:cxn ang="0">
                    <a:pos x="0" y="72"/>
                  </a:cxn>
                  <a:cxn ang="0">
                    <a:pos x="0" y="72"/>
                  </a:cxn>
                  <a:cxn ang="0">
                    <a:pos x="0" y="60"/>
                  </a:cxn>
                  <a:cxn ang="0">
                    <a:pos x="2" y="46"/>
                  </a:cxn>
                  <a:cxn ang="0">
                    <a:pos x="5" y="40"/>
                  </a:cxn>
                  <a:cxn ang="0">
                    <a:pos x="8" y="33"/>
                  </a:cxn>
                  <a:cxn ang="0">
                    <a:pos x="12" y="26"/>
                  </a:cxn>
                  <a:cxn ang="0">
                    <a:pos x="18" y="21"/>
                  </a:cxn>
                  <a:cxn ang="0">
                    <a:pos x="18" y="21"/>
                  </a:cxn>
                  <a:cxn ang="0">
                    <a:pos x="25" y="14"/>
                  </a:cxn>
                  <a:cxn ang="0">
                    <a:pos x="32" y="10"/>
                  </a:cxn>
                  <a:cxn ang="0">
                    <a:pos x="39" y="7"/>
                  </a:cxn>
                  <a:cxn ang="0">
                    <a:pos x="45" y="4"/>
                  </a:cxn>
                  <a:cxn ang="0">
                    <a:pos x="58" y="1"/>
                  </a:cxn>
                  <a:cxn ang="0">
                    <a:pos x="71" y="0"/>
                  </a:cxn>
                  <a:cxn ang="0">
                    <a:pos x="432" y="0"/>
                  </a:cxn>
                  <a:cxn ang="0">
                    <a:pos x="432" y="44"/>
                  </a:cxn>
                  <a:cxn ang="0">
                    <a:pos x="100" y="44"/>
                  </a:cxn>
                  <a:cxn ang="0">
                    <a:pos x="100" y="44"/>
                  </a:cxn>
                  <a:cxn ang="0">
                    <a:pos x="89" y="44"/>
                  </a:cxn>
                  <a:cxn ang="0">
                    <a:pos x="76" y="44"/>
                  </a:cxn>
                  <a:cxn ang="0">
                    <a:pos x="69" y="46"/>
                  </a:cxn>
                  <a:cxn ang="0">
                    <a:pos x="64" y="47"/>
                  </a:cxn>
                  <a:cxn ang="0">
                    <a:pos x="58" y="50"/>
                  </a:cxn>
                  <a:cxn ang="0">
                    <a:pos x="54" y="54"/>
                  </a:cxn>
                  <a:cxn ang="0">
                    <a:pos x="54" y="54"/>
                  </a:cxn>
                  <a:cxn ang="0">
                    <a:pos x="51" y="61"/>
                  </a:cxn>
                  <a:cxn ang="0">
                    <a:pos x="50" y="69"/>
                  </a:cxn>
                  <a:cxn ang="0">
                    <a:pos x="48" y="87"/>
                  </a:cxn>
                  <a:cxn ang="0">
                    <a:pos x="48" y="638"/>
                  </a:cxn>
                  <a:cxn ang="0">
                    <a:pos x="0" y="638"/>
                  </a:cxn>
                </a:cxnLst>
                <a:rect l="0" t="0" r="r" b="b"/>
                <a:pathLst>
                  <a:path w="432" h="638">
                    <a:moveTo>
                      <a:pt x="0" y="638"/>
                    </a:moveTo>
                    <a:lnTo>
                      <a:pt x="0" y="72"/>
                    </a:lnTo>
                    <a:lnTo>
                      <a:pt x="0" y="72"/>
                    </a:lnTo>
                    <a:lnTo>
                      <a:pt x="0" y="60"/>
                    </a:lnTo>
                    <a:lnTo>
                      <a:pt x="2" y="46"/>
                    </a:lnTo>
                    <a:lnTo>
                      <a:pt x="5" y="40"/>
                    </a:lnTo>
                    <a:lnTo>
                      <a:pt x="8" y="33"/>
                    </a:lnTo>
                    <a:lnTo>
                      <a:pt x="12" y="26"/>
                    </a:lnTo>
                    <a:lnTo>
                      <a:pt x="18" y="21"/>
                    </a:lnTo>
                    <a:lnTo>
                      <a:pt x="18" y="21"/>
                    </a:lnTo>
                    <a:lnTo>
                      <a:pt x="25" y="14"/>
                    </a:lnTo>
                    <a:lnTo>
                      <a:pt x="32" y="10"/>
                    </a:lnTo>
                    <a:lnTo>
                      <a:pt x="39" y="7"/>
                    </a:lnTo>
                    <a:lnTo>
                      <a:pt x="45" y="4"/>
                    </a:lnTo>
                    <a:lnTo>
                      <a:pt x="58" y="1"/>
                    </a:lnTo>
                    <a:lnTo>
                      <a:pt x="71" y="0"/>
                    </a:lnTo>
                    <a:lnTo>
                      <a:pt x="432" y="0"/>
                    </a:lnTo>
                    <a:lnTo>
                      <a:pt x="432" y="44"/>
                    </a:lnTo>
                    <a:lnTo>
                      <a:pt x="100" y="44"/>
                    </a:lnTo>
                    <a:lnTo>
                      <a:pt x="100" y="44"/>
                    </a:lnTo>
                    <a:lnTo>
                      <a:pt x="89" y="44"/>
                    </a:lnTo>
                    <a:lnTo>
                      <a:pt x="76" y="44"/>
                    </a:lnTo>
                    <a:lnTo>
                      <a:pt x="69" y="46"/>
                    </a:lnTo>
                    <a:lnTo>
                      <a:pt x="64" y="47"/>
                    </a:lnTo>
                    <a:lnTo>
                      <a:pt x="58" y="50"/>
                    </a:lnTo>
                    <a:lnTo>
                      <a:pt x="54" y="54"/>
                    </a:lnTo>
                    <a:lnTo>
                      <a:pt x="54" y="54"/>
                    </a:lnTo>
                    <a:lnTo>
                      <a:pt x="51" y="61"/>
                    </a:lnTo>
                    <a:lnTo>
                      <a:pt x="50" y="69"/>
                    </a:lnTo>
                    <a:lnTo>
                      <a:pt x="48" y="87"/>
                    </a:lnTo>
                    <a:lnTo>
                      <a:pt x="48" y="638"/>
                    </a:lnTo>
                    <a:lnTo>
                      <a:pt x="0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4" name="Freeform 38"/>
              <p:cNvSpPr>
                <a:spLocks/>
              </p:cNvSpPr>
              <p:nvPr/>
            </p:nvSpPr>
            <p:spPr bwMode="auto">
              <a:xfrm>
                <a:off x="6997700" y="1806575"/>
                <a:ext cx="822325" cy="1012825"/>
              </a:xfrm>
              <a:custGeom>
                <a:avLst/>
                <a:gdLst/>
                <a:ahLst/>
                <a:cxnLst>
                  <a:cxn ang="0">
                    <a:pos x="261" y="638"/>
                  </a:cxn>
                  <a:cxn ang="0">
                    <a:pos x="225" y="636"/>
                  </a:cxn>
                  <a:cxn ang="0">
                    <a:pos x="192" y="631"/>
                  </a:cxn>
                  <a:cxn ang="0">
                    <a:pos x="163" y="622"/>
                  </a:cxn>
                  <a:cxn ang="0">
                    <a:pos x="117" y="602"/>
                  </a:cxn>
                  <a:cxn ang="0">
                    <a:pos x="83" y="578"/>
                  </a:cxn>
                  <a:cxn ang="0">
                    <a:pos x="71" y="567"/>
                  </a:cxn>
                  <a:cxn ang="0">
                    <a:pos x="53" y="545"/>
                  </a:cxn>
                  <a:cxn ang="0">
                    <a:pos x="37" y="521"/>
                  </a:cxn>
                  <a:cxn ang="0">
                    <a:pos x="25" y="496"/>
                  </a:cxn>
                  <a:cxn ang="0">
                    <a:pos x="15" y="467"/>
                  </a:cxn>
                  <a:cxn ang="0">
                    <a:pos x="3" y="403"/>
                  </a:cxn>
                  <a:cxn ang="0">
                    <a:pos x="0" y="328"/>
                  </a:cxn>
                  <a:cxn ang="0">
                    <a:pos x="0" y="296"/>
                  </a:cxn>
                  <a:cxn ang="0">
                    <a:pos x="5" y="229"/>
                  </a:cxn>
                  <a:cxn ang="0">
                    <a:pos x="15" y="179"/>
                  </a:cxn>
                  <a:cxn ang="0">
                    <a:pos x="25" y="147"/>
                  </a:cxn>
                  <a:cxn ang="0">
                    <a:pos x="39" y="118"/>
                  </a:cxn>
                  <a:cxn ang="0">
                    <a:pos x="57" y="90"/>
                  </a:cxn>
                  <a:cxn ang="0">
                    <a:pos x="68" y="78"/>
                  </a:cxn>
                  <a:cxn ang="0">
                    <a:pos x="92" y="56"/>
                  </a:cxn>
                  <a:cxn ang="0">
                    <a:pos x="132" y="31"/>
                  </a:cxn>
                  <a:cxn ang="0">
                    <a:pos x="158" y="19"/>
                  </a:cxn>
                  <a:cxn ang="0">
                    <a:pos x="189" y="10"/>
                  </a:cxn>
                  <a:cxn ang="0">
                    <a:pos x="224" y="3"/>
                  </a:cxn>
                  <a:cxn ang="0">
                    <a:pos x="264" y="0"/>
                  </a:cxn>
                  <a:cxn ang="0">
                    <a:pos x="509" y="44"/>
                  </a:cxn>
                  <a:cxn ang="0">
                    <a:pos x="285" y="44"/>
                  </a:cxn>
                  <a:cxn ang="0">
                    <a:pos x="243" y="46"/>
                  </a:cxn>
                  <a:cxn ang="0">
                    <a:pos x="195" y="56"/>
                  </a:cxn>
                  <a:cxn ang="0">
                    <a:pos x="170" y="64"/>
                  </a:cxn>
                  <a:cxn ang="0">
                    <a:pos x="144" y="78"/>
                  </a:cxn>
                  <a:cxn ang="0">
                    <a:pos x="121" y="94"/>
                  </a:cxn>
                  <a:cxn ang="0">
                    <a:pos x="100" y="118"/>
                  </a:cxn>
                  <a:cxn ang="0">
                    <a:pos x="93" y="129"/>
                  </a:cxn>
                  <a:cxn ang="0">
                    <a:pos x="79" y="153"/>
                  </a:cxn>
                  <a:cxn ang="0">
                    <a:pos x="67" y="190"/>
                  </a:cxn>
                  <a:cxn ang="0">
                    <a:pos x="57" y="246"/>
                  </a:cxn>
                  <a:cxn ang="0">
                    <a:pos x="53" y="301"/>
                  </a:cxn>
                  <a:cxn ang="0">
                    <a:pos x="53" y="329"/>
                  </a:cxn>
                  <a:cxn ang="0">
                    <a:pos x="56" y="404"/>
                  </a:cxn>
                  <a:cxn ang="0">
                    <a:pos x="65" y="451"/>
                  </a:cxn>
                  <a:cxn ang="0">
                    <a:pos x="82" y="496"/>
                  </a:cxn>
                  <a:cxn ang="0">
                    <a:pos x="94" y="517"/>
                  </a:cxn>
                  <a:cxn ang="0">
                    <a:pos x="104" y="529"/>
                  </a:cxn>
                  <a:cxn ang="0">
                    <a:pos x="132" y="554"/>
                  </a:cxn>
                  <a:cxn ang="0">
                    <a:pos x="163" y="572"/>
                  </a:cxn>
                  <a:cxn ang="0">
                    <a:pos x="188" y="582"/>
                  </a:cxn>
                  <a:cxn ang="0">
                    <a:pos x="218" y="590"/>
                  </a:cxn>
                  <a:cxn ang="0">
                    <a:pos x="253" y="595"/>
                  </a:cxn>
                  <a:cxn ang="0">
                    <a:pos x="518" y="595"/>
                  </a:cxn>
                  <a:cxn ang="0">
                    <a:pos x="261" y="638"/>
                  </a:cxn>
                </a:cxnLst>
                <a:rect l="0" t="0" r="r" b="b"/>
                <a:pathLst>
                  <a:path w="518" h="638">
                    <a:moveTo>
                      <a:pt x="261" y="638"/>
                    </a:moveTo>
                    <a:lnTo>
                      <a:pt x="261" y="638"/>
                    </a:lnTo>
                    <a:lnTo>
                      <a:pt x="243" y="638"/>
                    </a:lnTo>
                    <a:lnTo>
                      <a:pt x="225" y="636"/>
                    </a:lnTo>
                    <a:lnTo>
                      <a:pt x="208" y="634"/>
                    </a:lnTo>
                    <a:lnTo>
                      <a:pt x="192" y="631"/>
                    </a:lnTo>
                    <a:lnTo>
                      <a:pt x="176" y="627"/>
                    </a:lnTo>
                    <a:lnTo>
                      <a:pt x="163" y="622"/>
                    </a:lnTo>
                    <a:lnTo>
                      <a:pt x="138" y="613"/>
                    </a:lnTo>
                    <a:lnTo>
                      <a:pt x="117" y="602"/>
                    </a:lnTo>
                    <a:lnTo>
                      <a:pt x="99" y="589"/>
                    </a:lnTo>
                    <a:lnTo>
                      <a:pt x="83" y="578"/>
                    </a:lnTo>
                    <a:lnTo>
                      <a:pt x="71" y="567"/>
                    </a:lnTo>
                    <a:lnTo>
                      <a:pt x="71" y="567"/>
                    </a:lnTo>
                    <a:lnTo>
                      <a:pt x="61" y="556"/>
                    </a:lnTo>
                    <a:lnTo>
                      <a:pt x="53" y="545"/>
                    </a:lnTo>
                    <a:lnTo>
                      <a:pt x="44" y="533"/>
                    </a:lnTo>
                    <a:lnTo>
                      <a:pt x="37" y="521"/>
                    </a:lnTo>
                    <a:lnTo>
                      <a:pt x="30" y="508"/>
                    </a:lnTo>
                    <a:lnTo>
                      <a:pt x="25" y="496"/>
                    </a:lnTo>
                    <a:lnTo>
                      <a:pt x="19" y="482"/>
                    </a:lnTo>
                    <a:lnTo>
                      <a:pt x="15" y="467"/>
                    </a:lnTo>
                    <a:lnTo>
                      <a:pt x="8" y="436"/>
                    </a:lnTo>
                    <a:lnTo>
                      <a:pt x="3" y="403"/>
                    </a:lnTo>
                    <a:lnTo>
                      <a:pt x="1" y="367"/>
                    </a:lnTo>
                    <a:lnTo>
                      <a:pt x="0" y="328"/>
                    </a:lnTo>
                    <a:lnTo>
                      <a:pt x="0" y="328"/>
                    </a:lnTo>
                    <a:lnTo>
                      <a:pt x="0" y="296"/>
                    </a:lnTo>
                    <a:lnTo>
                      <a:pt x="1" y="263"/>
                    </a:lnTo>
                    <a:lnTo>
                      <a:pt x="5" y="229"/>
                    </a:lnTo>
                    <a:lnTo>
                      <a:pt x="11" y="196"/>
                    </a:lnTo>
                    <a:lnTo>
                      <a:pt x="15" y="179"/>
                    </a:lnTo>
                    <a:lnTo>
                      <a:pt x="19" y="164"/>
                    </a:lnTo>
                    <a:lnTo>
                      <a:pt x="25" y="147"/>
                    </a:lnTo>
                    <a:lnTo>
                      <a:pt x="32" y="133"/>
                    </a:lnTo>
                    <a:lnTo>
                      <a:pt x="39" y="118"/>
                    </a:lnTo>
                    <a:lnTo>
                      <a:pt x="47" y="104"/>
                    </a:lnTo>
                    <a:lnTo>
                      <a:pt x="57" y="90"/>
                    </a:lnTo>
                    <a:lnTo>
                      <a:pt x="68" y="78"/>
                    </a:lnTo>
                    <a:lnTo>
                      <a:pt x="68" y="78"/>
                    </a:lnTo>
                    <a:lnTo>
                      <a:pt x="78" y="68"/>
                    </a:lnTo>
                    <a:lnTo>
                      <a:pt x="92" y="56"/>
                    </a:lnTo>
                    <a:lnTo>
                      <a:pt x="110" y="43"/>
                    </a:lnTo>
                    <a:lnTo>
                      <a:pt x="132" y="31"/>
                    </a:lnTo>
                    <a:lnTo>
                      <a:pt x="144" y="25"/>
                    </a:lnTo>
                    <a:lnTo>
                      <a:pt x="158" y="19"/>
                    </a:lnTo>
                    <a:lnTo>
                      <a:pt x="174" y="14"/>
                    </a:lnTo>
                    <a:lnTo>
                      <a:pt x="189" y="10"/>
                    </a:lnTo>
                    <a:lnTo>
                      <a:pt x="206" y="6"/>
                    </a:lnTo>
                    <a:lnTo>
                      <a:pt x="224" y="3"/>
                    </a:lnTo>
                    <a:lnTo>
                      <a:pt x="243" y="1"/>
                    </a:lnTo>
                    <a:lnTo>
                      <a:pt x="264" y="0"/>
                    </a:lnTo>
                    <a:lnTo>
                      <a:pt x="509" y="0"/>
                    </a:lnTo>
                    <a:lnTo>
                      <a:pt x="509" y="44"/>
                    </a:lnTo>
                    <a:lnTo>
                      <a:pt x="285" y="44"/>
                    </a:lnTo>
                    <a:lnTo>
                      <a:pt x="285" y="44"/>
                    </a:lnTo>
                    <a:lnTo>
                      <a:pt x="265" y="44"/>
                    </a:lnTo>
                    <a:lnTo>
                      <a:pt x="243" y="46"/>
                    </a:lnTo>
                    <a:lnTo>
                      <a:pt x="220" y="50"/>
                    </a:lnTo>
                    <a:lnTo>
                      <a:pt x="195" y="56"/>
                    </a:lnTo>
                    <a:lnTo>
                      <a:pt x="182" y="60"/>
                    </a:lnTo>
                    <a:lnTo>
                      <a:pt x="170" y="64"/>
                    </a:lnTo>
                    <a:lnTo>
                      <a:pt x="157" y="71"/>
                    </a:lnTo>
                    <a:lnTo>
                      <a:pt x="144" y="78"/>
                    </a:lnTo>
                    <a:lnTo>
                      <a:pt x="133" y="86"/>
                    </a:lnTo>
                    <a:lnTo>
                      <a:pt x="121" y="94"/>
                    </a:lnTo>
                    <a:lnTo>
                      <a:pt x="111" y="106"/>
                    </a:lnTo>
                    <a:lnTo>
                      <a:pt x="100" y="118"/>
                    </a:lnTo>
                    <a:lnTo>
                      <a:pt x="100" y="118"/>
                    </a:lnTo>
                    <a:lnTo>
                      <a:pt x="93" y="129"/>
                    </a:lnTo>
                    <a:lnTo>
                      <a:pt x="86" y="140"/>
                    </a:lnTo>
                    <a:lnTo>
                      <a:pt x="79" y="153"/>
                    </a:lnTo>
                    <a:lnTo>
                      <a:pt x="75" y="165"/>
                    </a:lnTo>
                    <a:lnTo>
                      <a:pt x="67" y="190"/>
                    </a:lnTo>
                    <a:lnTo>
                      <a:pt x="60" y="218"/>
                    </a:lnTo>
                    <a:lnTo>
                      <a:pt x="57" y="246"/>
                    </a:lnTo>
                    <a:lnTo>
                      <a:pt x="54" y="274"/>
                    </a:lnTo>
                    <a:lnTo>
                      <a:pt x="53" y="301"/>
                    </a:lnTo>
                    <a:lnTo>
                      <a:pt x="53" y="329"/>
                    </a:lnTo>
                    <a:lnTo>
                      <a:pt x="53" y="329"/>
                    </a:lnTo>
                    <a:lnTo>
                      <a:pt x="54" y="379"/>
                    </a:lnTo>
                    <a:lnTo>
                      <a:pt x="56" y="404"/>
                    </a:lnTo>
                    <a:lnTo>
                      <a:pt x="60" y="428"/>
                    </a:lnTo>
                    <a:lnTo>
                      <a:pt x="65" y="451"/>
                    </a:lnTo>
                    <a:lnTo>
                      <a:pt x="72" y="475"/>
                    </a:lnTo>
                    <a:lnTo>
                      <a:pt x="82" y="496"/>
                    </a:lnTo>
                    <a:lnTo>
                      <a:pt x="87" y="507"/>
                    </a:lnTo>
                    <a:lnTo>
                      <a:pt x="94" y="517"/>
                    </a:lnTo>
                    <a:lnTo>
                      <a:pt x="94" y="517"/>
                    </a:lnTo>
                    <a:lnTo>
                      <a:pt x="104" y="529"/>
                    </a:lnTo>
                    <a:lnTo>
                      <a:pt x="117" y="542"/>
                    </a:lnTo>
                    <a:lnTo>
                      <a:pt x="132" y="554"/>
                    </a:lnTo>
                    <a:lnTo>
                      <a:pt x="151" y="567"/>
                    </a:lnTo>
                    <a:lnTo>
                      <a:pt x="163" y="572"/>
                    </a:lnTo>
                    <a:lnTo>
                      <a:pt x="175" y="578"/>
                    </a:lnTo>
                    <a:lnTo>
                      <a:pt x="188" y="582"/>
                    </a:lnTo>
                    <a:lnTo>
                      <a:pt x="203" y="586"/>
                    </a:lnTo>
                    <a:lnTo>
                      <a:pt x="218" y="590"/>
                    </a:lnTo>
                    <a:lnTo>
                      <a:pt x="235" y="592"/>
                    </a:lnTo>
                    <a:lnTo>
                      <a:pt x="253" y="595"/>
                    </a:lnTo>
                    <a:lnTo>
                      <a:pt x="271" y="595"/>
                    </a:lnTo>
                    <a:lnTo>
                      <a:pt x="518" y="595"/>
                    </a:lnTo>
                    <a:lnTo>
                      <a:pt x="518" y="638"/>
                    </a:lnTo>
                    <a:lnTo>
                      <a:pt x="261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5" name="Freeform 39"/>
              <p:cNvSpPr>
                <a:spLocks/>
              </p:cNvSpPr>
              <p:nvPr/>
            </p:nvSpPr>
            <p:spPr bwMode="auto">
              <a:xfrm>
                <a:off x="7918450" y="1806575"/>
                <a:ext cx="849312" cy="1012825"/>
              </a:xfrm>
              <a:custGeom>
                <a:avLst/>
                <a:gdLst/>
                <a:ahLst/>
                <a:cxnLst>
                  <a:cxn ang="0">
                    <a:pos x="243" y="638"/>
                  </a:cxn>
                  <a:cxn ang="0">
                    <a:pos x="243" y="44"/>
                  </a:cxn>
                  <a:cxn ang="0">
                    <a:pos x="0" y="44"/>
                  </a:cxn>
                  <a:cxn ang="0">
                    <a:pos x="0" y="0"/>
                  </a:cxn>
                  <a:cxn ang="0">
                    <a:pos x="535" y="0"/>
                  </a:cxn>
                  <a:cxn ang="0">
                    <a:pos x="535" y="44"/>
                  </a:cxn>
                  <a:cxn ang="0">
                    <a:pos x="292" y="44"/>
                  </a:cxn>
                  <a:cxn ang="0">
                    <a:pos x="292" y="638"/>
                  </a:cxn>
                  <a:cxn ang="0">
                    <a:pos x="243" y="638"/>
                  </a:cxn>
                </a:cxnLst>
                <a:rect l="0" t="0" r="r" b="b"/>
                <a:pathLst>
                  <a:path w="535" h="638">
                    <a:moveTo>
                      <a:pt x="243" y="638"/>
                    </a:moveTo>
                    <a:lnTo>
                      <a:pt x="243" y="44"/>
                    </a:lnTo>
                    <a:lnTo>
                      <a:pt x="0" y="44"/>
                    </a:lnTo>
                    <a:lnTo>
                      <a:pt x="0" y="0"/>
                    </a:lnTo>
                    <a:lnTo>
                      <a:pt x="535" y="0"/>
                    </a:lnTo>
                    <a:lnTo>
                      <a:pt x="535" y="44"/>
                    </a:lnTo>
                    <a:lnTo>
                      <a:pt x="292" y="44"/>
                    </a:lnTo>
                    <a:lnTo>
                      <a:pt x="292" y="638"/>
                    </a:lnTo>
                    <a:lnTo>
                      <a:pt x="243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6" name="Freeform 45"/>
              <p:cNvSpPr>
                <a:spLocks/>
              </p:cNvSpPr>
              <p:nvPr/>
            </p:nvSpPr>
            <p:spPr bwMode="auto">
              <a:xfrm>
                <a:off x="6037263" y="1806575"/>
                <a:ext cx="971550" cy="1012825"/>
              </a:xfrm>
              <a:custGeom>
                <a:avLst/>
                <a:gdLst/>
                <a:ahLst/>
                <a:cxnLst>
                  <a:cxn ang="0">
                    <a:pos x="230" y="638"/>
                  </a:cxn>
                  <a:cxn ang="0">
                    <a:pos x="288" y="529"/>
                  </a:cxn>
                  <a:cxn ang="0">
                    <a:pos x="0" y="0"/>
                  </a:cxn>
                  <a:cxn ang="0">
                    <a:pos x="54" y="0"/>
                  </a:cxn>
                  <a:cxn ang="0">
                    <a:pos x="313" y="481"/>
                  </a:cxn>
                  <a:cxn ang="0">
                    <a:pos x="556" y="0"/>
                  </a:cxn>
                  <a:cxn ang="0">
                    <a:pos x="612" y="0"/>
                  </a:cxn>
                  <a:cxn ang="0">
                    <a:pos x="285" y="638"/>
                  </a:cxn>
                  <a:cxn ang="0">
                    <a:pos x="230" y="638"/>
                  </a:cxn>
                </a:cxnLst>
                <a:rect l="0" t="0" r="r" b="b"/>
                <a:pathLst>
                  <a:path w="612" h="638">
                    <a:moveTo>
                      <a:pt x="230" y="638"/>
                    </a:moveTo>
                    <a:lnTo>
                      <a:pt x="288" y="529"/>
                    </a:lnTo>
                    <a:lnTo>
                      <a:pt x="0" y="0"/>
                    </a:lnTo>
                    <a:lnTo>
                      <a:pt x="54" y="0"/>
                    </a:lnTo>
                    <a:lnTo>
                      <a:pt x="313" y="481"/>
                    </a:lnTo>
                    <a:lnTo>
                      <a:pt x="556" y="0"/>
                    </a:lnTo>
                    <a:lnTo>
                      <a:pt x="612" y="0"/>
                    </a:lnTo>
                    <a:lnTo>
                      <a:pt x="285" y="638"/>
                    </a:lnTo>
                    <a:lnTo>
                      <a:pt x="230" y="638"/>
                    </a:lnTo>
                    <a:close/>
                  </a:path>
                </a:pathLst>
              </a:custGeom>
              <a:solidFill>
                <a:srgbClr val="2162A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7834556" y="4327663"/>
            <a:ext cx="27813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828282"/>
                </a:solidFill>
                <a:latin typeface="Proxima Nova Rg" panose="02000506030000020004" pitchFamily="2" charset="0"/>
              </a:rPr>
              <a:t>FORUM.TOIPKRO.RU/AVGUSTPRO</a:t>
            </a:r>
            <a:r>
              <a:rPr lang="ru-RU" sz="1200" dirty="0" smtClean="0">
                <a:solidFill>
                  <a:srgbClr val="828282"/>
                </a:solidFill>
                <a:latin typeface="Proxima Nova Rg" panose="02000506030000020004" pitchFamily="2" charset="0"/>
              </a:rPr>
              <a:t/>
            </a:r>
            <a:br>
              <a:rPr lang="ru-RU" sz="1200" dirty="0" smtClean="0">
                <a:solidFill>
                  <a:srgbClr val="828282"/>
                </a:solidFill>
                <a:latin typeface="Proxima Nova Rg" panose="02000506030000020004" pitchFamily="2" charset="0"/>
              </a:rPr>
            </a:br>
            <a:r>
              <a:rPr lang="en-US" sz="1200" dirty="0" smtClean="0">
                <a:solidFill>
                  <a:srgbClr val="828282"/>
                </a:solidFill>
                <a:latin typeface="Proxima Nova Rg" panose="02000506030000020004" pitchFamily="2" charset="0"/>
              </a:rPr>
              <a:t>VK.COM/AUGUSTPRO2024</a:t>
            </a:r>
            <a:endParaRPr lang="ru-RU" sz="1200" dirty="0">
              <a:solidFill>
                <a:srgbClr val="828282"/>
              </a:solidFill>
              <a:latin typeface="Proxima Nova Rg" panose="02000506030000020004" pitchFamily="2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536604" y="3368559"/>
            <a:ext cx="3481832" cy="84638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22</a:t>
            </a:r>
            <a:r>
              <a:rPr lang="ru-RU" sz="3000" b="1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-</a:t>
            </a:r>
            <a:r>
              <a:rPr lang="en-US" sz="3000" b="1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24</a:t>
            </a:r>
            <a:r>
              <a:rPr lang="ru-RU" sz="3000" b="1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 АВГУСТА</a:t>
            </a:r>
          </a:p>
          <a:p>
            <a:pPr algn="ctr"/>
            <a:r>
              <a:rPr lang="en-US" sz="2500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2024 </a:t>
            </a:r>
            <a:r>
              <a:rPr lang="ru-RU" sz="2500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ГОДА </a:t>
            </a:r>
            <a:r>
              <a:rPr lang="ru-RU" sz="2500" dirty="0" smtClean="0">
                <a:solidFill>
                  <a:srgbClr val="F38221"/>
                </a:solidFill>
                <a:latin typeface="Proxima Nova Rg" panose="02000506030000020004" pitchFamily="2" charset="0"/>
              </a:rPr>
              <a:t>|</a:t>
            </a:r>
            <a:r>
              <a:rPr lang="ru-RU" sz="2500" dirty="0" smtClean="0">
                <a:solidFill>
                  <a:srgbClr val="FF0000"/>
                </a:solidFill>
                <a:latin typeface="Proxima Nova Rg" panose="02000506030000020004" pitchFamily="2" charset="0"/>
              </a:rPr>
              <a:t> </a:t>
            </a:r>
            <a:r>
              <a:rPr lang="ru-RU" sz="2500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ТОМСК</a:t>
            </a:r>
            <a:endParaRPr lang="ru-RU" sz="2500" b="1" dirty="0">
              <a:solidFill>
                <a:srgbClr val="2162AE"/>
              </a:solidFill>
              <a:latin typeface="Proxima Nova Rg" panose="02000506030000020004" pitchFamily="2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34329" y="2064419"/>
            <a:ext cx="4968315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5500" dirty="0" smtClean="0">
                <a:solidFill>
                  <a:srgbClr val="2162AE"/>
                </a:solidFill>
                <a:latin typeface="Proxima Nova Rg" panose="02000506030000020004" pitchFamily="2" charset="0"/>
              </a:rPr>
              <a:t>ТЕМА ПРЕЗЕНТАЦИИ</a:t>
            </a:r>
            <a:endParaRPr lang="ru-RU" sz="5500" dirty="0">
              <a:solidFill>
                <a:srgbClr val="2162AE"/>
              </a:solidFill>
              <a:latin typeface="Proxima Nova Rg" panose="02000506030000020004" pitchFamily="2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4329" y="4214945"/>
            <a:ext cx="496831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000" dirty="0" smtClean="0">
                <a:latin typeface="Proxima Nova Rg" panose="02000506030000020004" pitchFamily="2" charset="0"/>
              </a:rPr>
              <a:t>ФИО ДОКЛАДЧИКА</a:t>
            </a:r>
            <a:endParaRPr lang="ru-RU" sz="2000" dirty="0">
              <a:latin typeface="Proxima Nova Rg" panose="02000506030000020004" pitchFamily="2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3" y="722945"/>
            <a:ext cx="3131797" cy="108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0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>
          <a:xfrm>
            <a:off x="2717430" y="348254"/>
            <a:ext cx="8429995" cy="66675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8417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57576</TotalTime>
  <Words>13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Proxima Nova Rg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ТОИПКРО</dc:creator>
  <cp:lastModifiedBy>Е. В. Ковалева</cp:lastModifiedBy>
  <cp:revision>717</cp:revision>
  <cp:lastPrinted>2021-07-16T05:59:00Z</cp:lastPrinted>
  <dcterms:created xsi:type="dcterms:W3CDTF">2019-08-15T10:09:47Z</dcterms:created>
  <dcterms:modified xsi:type="dcterms:W3CDTF">2024-08-03T08:11:05Z</dcterms:modified>
</cp:coreProperties>
</file>