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68" r:id="rId3"/>
    <p:sldId id="269" r:id="rId4"/>
    <p:sldId id="261" r:id="rId5"/>
    <p:sldId id="262" r:id="rId6"/>
    <p:sldId id="264" r:id="rId7"/>
    <p:sldId id="263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erbera" panose="02000500000000000000" pitchFamily="50" charset="-52"/>
      <p:regular r:id="rId16"/>
      <p:bold r:id="rId17"/>
    </p:embeddedFont>
    <p:embeddedFont>
      <p:font typeface="Gerbera Black" panose="02000A00000000000000" pitchFamily="50" charset="-52"/>
      <p:bold r:id="rId18"/>
    </p:embeddedFont>
    <p:embeddedFont>
      <p:font typeface="Gerbera Light" panose="02000300000000000000" pitchFamily="50" charset="-52"/>
      <p:regular r:id="rId19"/>
    </p:embeddedFont>
    <p:embeddedFont>
      <p:font typeface="TomskObl2104" pitchFamily="50" charset="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" userDrawn="1">
          <p15:clr>
            <a:srgbClr val="A4A3A4"/>
          </p15:clr>
        </p15:guide>
        <p15:guide id="3" pos="39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Алексеевич Зырянов" initials="МАЗ" lastIdx="1" clrIdx="0">
    <p:extLst>
      <p:ext uri="{19B8F6BF-5375-455C-9EA6-DF929625EA0E}">
        <p15:presenceInfo xmlns:p15="http://schemas.microsoft.com/office/powerpoint/2012/main" userId="S-1-5-21-1844237615-1078145449-1708537768-10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316"/>
    <a:srgbClr val="005AA3"/>
    <a:srgbClr val="00881B"/>
    <a:srgbClr val="F54A02"/>
    <a:srgbClr val="BA4318"/>
    <a:srgbClr val="FE8455"/>
    <a:srgbClr val="378BCB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96"/>
      </p:cViewPr>
      <p:guideLst>
        <p:guide orient="horz" pos="2160"/>
        <p:guide pos="733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8BCB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E-4A61-B12A-F78EBE583C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881B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E-4A61-B12A-F78EBE583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4131487"/>
        <c:axId val="592261439"/>
        <c:axId val="0"/>
      </c:bar3DChart>
      <c:catAx>
        <c:axId val="183413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261439"/>
        <c:crosses val="autoZero"/>
        <c:auto val="1"/>
        <c:lblAlgn val="ctr"/>
        <c:lblOffset val="100"/>
        <c:noMultiLvlLbl val="0"/>
      </c:catAx>
      <c:valAx>
        <c:axId val="59226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413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4AB06-D174-49B0-AB65-15B8C330E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95761-06F3-440C-B786-E5AAB206B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6C5E9-FFC6-4608-A511-54A617D0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EC0E1-AA91-44F6-A179-28332209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4C8DB-430E-4259-8869-AFC42030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0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F8BA6-C2B8-41EA-AE0F-0B9BAC40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5BAD02-EF60-4238-8A6F-EC694E055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1FE8E-11E7-4648-9B2A-C011D145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6AD7C-EAC0-4F58-A9F0-40FF57B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89FCE-5ED1-4739-95E1-CFA398E1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8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F507DF-CF1A-416E-8CD5-6D2F6A9D4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BF72CB-21D2-4329-8F27-AE14CCF50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79BC0-EE99-4429-9AEF-345845C2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672E1-9D69-4F28-B1EE-76DB37F5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C7BC2-E889-437C-8E7D-19A26469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2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AD075-6A09-4B4C-B613-67516D11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DDCAD-A2EC-4830-89C5-942AB88F6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37BF2-7090-4F6B-8A2A-8E2479320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8A327-7105-4362-A2E0-BD59AB72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FDABC-DB81-4B34-8559-348A4607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C5C84-BC66-4AB7-9426-EEB2A958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36339-EA79-48F1-858C-BB9B416FB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90F44E-937F-43BB-BBFD-07ADCC8E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082781-C6A7-49A2-9D98-DCEA0663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DE991-6103-4019-AB8F-44BE73D0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4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7C899-4A89-4166-B64E-013A5C35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285E9-1A64-45B4-83EC-3FC604782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588A24-FD5F-4258-912F-182B0E97B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4CD8F8-3773-4929-BDC2-6321680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8B0FD2-7F2C-4391-8080-9DF6BA30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95C7A8-F249-4F4D-B78D-98B6B765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4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DB603-2D29-4920-AF93-66608574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B5CD15-F659-4A9D-B107-A0C77D5E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1CBA7-976B-4D05-8413-D79648A8E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C97A01-7AAF-44F6-8723-DF97B47E6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7A716A-DC33-4B99-B9AB-C3D872899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663316-8EDF-431F-B581-DF788A89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DF7411-E7D6-4E97-9B2E-4F9A06D1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90F25A-2851-4B94-A123-313DCA5D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0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28F16-6414-4EF0-B4AF-0E72C5FE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6B2CCB-1E01-4BAB-AFAE-8B8BB1D9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05C497-3993-410B-A160-73E52D88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B89205-0DBA-493A-A7B1-83BD3E45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5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BBA79D-00CE-4CA1-B7A8-8523DEDB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3C0EF7-CCA7-4A96-991A-B8916A26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FFA032-DB56-40D0-82D9-C41B46D6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0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D708F-59EA-4622-B095-D42C8EC6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C3DC3-E6E5-40FE-9D49-78FCE34E9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C6788D-38D9-444B-BCD8-E460E838B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3CEFE-D719-48B3-8574-1B7276C0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5BDE3F-4381-4BB1-85E5-AAC3FEA7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4D298-A465-4045-8240-12E2AF68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7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B3ED8-7698-41EB-911C-E81116E7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10C959-1E3B-4A59-804F-7E6D95769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21C90-27D5-4A60-BA4B-89F94CE84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D57BB6-70C9-48F8-ABE0-B74B70C4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B68D9-960D-4335-8F7D-B790A781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6F80C-3062-4518-BEE9-AC61BB8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2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39AAF-8EEC-4492-8640-6F2D65E1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202B56-D4C5-47C1-AE1E-E74BC2FA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8FBE05-09A7-41AC-BF36-70CD37B9D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8D17-2ED9-4ABA-BB82-7F9D9F50F9DA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80061-0E6C-43D4-B738-AEF7E3596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5050C-C63E-4AB0-A118-2FFBFA2C6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CD84-52B4-4564-AC88-0971FE62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3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39ABA-EE30-4ACA-9946-15BE0E350ECE}"/>
              </a:ext>
            </a:extLst>
          </p:cNvPr>
          <p:cNvSpPr txBox="1"/>
          <p:nvPr/>
        </p:nvSpPr>
        <p:spPr>
          <a:xfrm>
            <a:off x="395908" y="1720040"/>
            <a:ext cx="11400184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spc="-10" dirty="0">
                <a:solidFill>
                  <a:schemeClr val="bg1"/>
                </a:solidFill>
                <a:latin typeface="Gerbera Light" panose="02000300000000000000" pitchFamily="50" charset="-52"/>
              </a:rPr>
              <a:t>Вы открыли шаблон презентации для спикеров форума «</a:t>
            </a:r>
            <a:r>
              <a:rPr lang="ru-RU" sz="1600" spc="-10" dirty="0" err="1">
                <a:solidFill>
                  <a:schemeClr val="bg1"/>
                </a:solidFill>
                <a:latin typeface="Gerbera Light" panose="02000300000000000000" pitchFamily="50" charset="-52"/>
              </a:rPr>
              <a:t>Август.ПРО</a:t>
            </a:r>
            <a:r>
              <a:rPr lang="ru-RU" sz="1600" spc="-10" dirty="0">
                <a:solidFill>
                  <a:schemeClr val="bg1"/>
                </a:solidFill>
                <a:latin typeface="Gerbera Light" panose="02000300000000000000" pitchFamily="50" charset="-52"/>
              </a:rPr>
              <a:t>». </a:t>
            </a:r>
            <a:br>
              <a:rPr lang="ru-RU" sz="1600" spc="-10" dirty="0">
                <a:solidFill>
                  <a:schemeClr val="bg1"/>
                </a:solidFill>
                <a:latin typeface="Gerbera Light" panose="02000300000000000000" pitchFamily="50" charset="-52"/>
              </a:rPr>
            </a:br>
            <a:r>
              <a:rPr lang="ru-RU" sz="1600" spc="-10">
                <a:solidFill>
                  <a:schemeClr val="bg1"/>
                </a:solidFill>
                <a:latin typeface="Gerbera Light" panose="02000300000000000000" pitchFamily="50" charset="-52"/>
              </a:rPr>
              <a:t>Желаем Вам </a:t>
            </a:r>
            <a:r>
              <a:rPr lang="ru-RU" sz="1600" spc="-10" dirty="0">
                <a:solidFill>
                  <a:schemeClr val="bg1"/>
                </a:solidFill>
                <a:latin typeface="Gerbera Light" panose="02000300000000000000" pitchFamily="50" charset="-52"/>
              </a:rPr>
              <a:t>успешного выступления и делимся рекомендациями по её оформлению.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D2D8A3-2FE9-414E-910C-A23C23CC66E1}"/>
              </a:ext>
            </a:extLst>
          </p:cNvPr>
          <p:cNvSpPr/>
          <p:nvPr/>
        </p:nvSpPr>
        <p:spPr>
          <a:xfrm>
            <a:off x="2910508" y="1167405"/>
            <a:ext cx="6370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10" dirty="0">
                <a:solidFill>
                  <a:schemeClr val="bg1"/>
                </a:solidFill>
                <a:latin typeface="TomskObl2104" pitchFamily="50" charset="0"/>
              </a:rPr>
              <a:t>Здравствуйте! </a:t>
            </a:r>
            <a:endParaRPr lang="ru-RU" sz="3600" dirty="0">
              <a:latin typeface="TomskObl21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232B7-C208-4441-A3E2-A42608F44D1B}"/>
              </a:ext>
            </a:extLst>
          </p:cNvPr>
          <p:cNvSpPr txBox="1"/>
          <p:nvPr/>
        </p:nvSpPr>
        <p:spPr>
          <a:xfrm>
            <a:off x="395908" y="2638571"/>
            <a:ext cx="63709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3600" spc="-10" dirty="0">
                <a:solidFill>
                  <a:schemeClr val="bg1"/>
                </a:solidFill>
                <a:latin typeface="TomskObl2104" pitchFamily="50" charset="0"/>
              </a:rPr>
              <a:t>1. Цвет и формы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DF06E-03B1-4029-8569-B4AE061E1B89}"/>
              </a:ext>
            </a:extLst>
          </p:cNvPr>
          <p:cNvSpPr txBox="1"/>
          <p:nvPr/>
        </p:nvSpPr>
        <p:spPr>
          <a:xfrm>
            <a:off x="395908" y="3025566"/>
            <a:ext cx="6179063" cy="9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600" spc="-10" dirty="0">
                <a:solidFill>
                  <a:schemeClr val="bg1"/>
                </a:solidFill>
                <a:latin typeface="Gerbera Light" panose="02000300000000000000" pitchFamily="50" charset="-52"/>
              </a:rPr>
              <a:t>У нас есть определенная цветовая палитра и шрифты. Старайтесь создавать презентацию в соответствии с ними. Также можно пользоваться фирменными элементами для организации структуры слайда.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C47706-4F7E-412F-9BC6-867E5EDEA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54" y="2638571"/>
            <a:ext cx="4531138" cy="1877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2B3585-7C94-4FA7-A587-DC4388E31D68}"/>
              </a:ext>
            </a:extLst>
          </p:cNvPr>
          <p:cNvSpPr txBox="1"/>
          <p:nvPr/>
        </p:nvSpPr>
        <p:spPr>
          <a:xfrm>
            <a:off x="395908" y="4228598"/>
            <a:ext cx="63709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3600" spc="-10" dirty="0">
                <a:solidFill>
                  <a:schemeClr val="bg1"/>
                </a:solidFill>
                <a:latin typeface="TomskObl2104" pitchFamily="50" charset="0"/>
              </a:rPr>
              <a:t>2. Краткость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5B15B-2BF9-4A2C-A62F-1671C700B7A9}"/>
              </a:ext>
            </a:extLst>
          </p:cNvPr>
          <p:cNvSpPr txBox="1"/>
          <p:nvPr/>
        </p:nvSpPr>
        <p:spPr>
          <a:xfrm>
            <a:off x="395908" y="4596567"/>
            <a:ext cx="6179063" cy="72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600" spc="-10" dirty="0">
                <a:solidFill>
                  <a:schemeClr val="bg1"/>
                </a:solidFill>
                <a:latin typeface="Gerbera Light" panose="02000300000000000000" pitchFamily="50" charset="-52"/>
              </a:rPr>
              <a:t>Постарайтесь не перегружать слайды большим объемом текста (не более 9 строк текста на одном слайде). Излагайте основную информацию тезисно.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E2231-9608-4E72-95C2-1BA9897C0860}"/>
              </a:ext>
            </a:extLst>
          </p:cNvPr>
          <p:cNvSpPr txBox="1"/>
          <p:nvPr/>
        </p:nvSpPr>
        <p:spPr>
          <a:xfrm>
            <a:off x="395908" y="5367420"/>
            <a:ext cx="63709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3600" spc="-10" dirty="0">
                <a:solidFill>
                  <a:schemeClr val="bg1"/>
                </a:solidFill>
                <a:latin typeface="TomskObl2104" pitchFamily="50" charset="0"/>
              </a:rPr>
              <a:t>3. Наглядность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EF9ED-D336-4D4E-9D10-FABB40482A5A}"/>
              </a:ext>
            </a:extLst>
          </p:cNvPr>
          <p:cNvSpPr txBox="1"/>
          <p:nvPr/>
        </p:nvSpPr>
        <p:spPr>
          <a:xfrm>
            <a:off x="395908" y="5735389"/>
            <a:ext cx="6370984" cy="5116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600" spc="-10" dirty="0">
                <a:solidFill>
                  <a:schemeClr val="bg1"/>
                </a:solidFill>
                <a:latin typeface="Gerbera Light" panose="02000300000000000000" pitchFamily="50" charset="-52"/>
              </a:rPr>
              <a:t>Используйте иллюстрированные примеры. На следующих слайдах представлены варианты их оформления.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31DF11-20FE-43EC-819C-95BE5C928E36}"/>
              </a:ext>
            </a:extLst>
          </p:cNvPr>
          <p:cNvSpPr txBox="1"/>
          <p:nvPr/>
        </p:nvSpPr>
        <p:spPr>
          <a:xfrm>
            <a:off x="8010491" y="4627992"/>
            <a:ext cx="3040064" cy="30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spc="-10" dirty="0">
                <a:solidFill>
                  <a:srgbClr val="00881B"/>
                </a:solidFill>
                <a:latin typeface="Gerbera Light" panose="02000300000000000000" pitchFamily="50" charset="-52"/>
              </a:rPr>
              <a:t>рекомендованные цвета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49620-FB13-483D-A589-F1AC1BCEA7F7}"/>
              </a:ext>
            </a:extLst>
          </p:cNvPr>
          <p:cNvSpPr txBox="1"/>
          <p:nvPr/>
        </p:nvSpPr>
        <p:spPr>
          <a:xfrm>
            <a:off x="7740387" y="5658867"/>
            <a:ext cx="3704148" cy="45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spc="-10" dirty="0">
                <a:solidFill>
                  <a:srgbClr val="121316"/>
                </a:solidFill>
                <a:latin typeface="Gerbera Light" panose="02000300000000000000" pitchFamily="50" charset="-52"/>
              </a:rPr>
              <a:t>Gerbera Light</a:t>
            </a:r>
            <a:endParaRPr lang="ru-RU" sz="2800" spc="-10" dirty="0">
              <a:solidFill>
                <a:srgbClr val="121316"/>
              </a:solidFill>
              <a:latin typeface="Gerbera Light" panose="02000300000000000000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FC621-AF10-417D-9EF8-13A8734B8745}"/>
              </a:ext>
            </a:extLst>
          </p:cNvPr>
          <p:cNvSpPr txBox="1"/>
          <p:nvPr/>
        </p:nvSpPr>
        <p:spPr>
          <a:xfrm>
            <a:off x="7264954" y="5127354"/>
            <a:ext cx="453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spc="-10" dirty="0">
                <a:solidFill>
                  <a:srgbClr val="005AA3"/>
                </a:solidFill>
                <a:latin typeface="TomskObl2104" pitchFamily="50" charset="0"/>
              </a:rPr>
              <a:t>TomskObl2104</a:t>
            </a:r>
            <a:endParaRPr lang="ru-RU" sz="4000" spc="-10" dirty="0">
              <a:solidFill>
                <a:srgbClr val="005AA3"/>
              </a:solidFill>
              <a:latin typeface="TomskObl21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73074B-5D5A-47F9-AEE3-AD9E2B781AF1}"/>
              </a:ext>
            </a:extLst>
          </p:cNvPr>
          <p:cNvSpPr txBox="1"/>
          <p:nvPr/>
        </p:nvSpPr>
        <p:spPr>
          <a:xfrm>
            <a:off x="8072429" y="6123256"/>
            <a:ext cx="3040064" cy="30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spc="-10" dirty="0">
                <a:solidFill>
                  <a:srgbClr val="00881B"/>
                </a:solidFill>
                <a:latin typeface="Gerbera Light" panose="02000300000000000000" pitchFamily="50" charset="-52"/>
              </a:rPr>
              <a:t>рекомендованные шрифты</a:t>
            </a:r>
          </a:p>
        </p:txBody>
      </p:sp>
    </p:spTree>
    <p:extLst>
      <p:ext uri="{BB962C8B-B14F-4D97-AF65-F5344CB8AC3E}">
        <p14:creationId xmlns:p14="http://schemas.microsoft.com/office/powerpoint/2010/main" val="309589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85A42-5E09-4E45-8915-2449A877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776" y="3048000"/>
            <a:ext cx="4943474" cy="1200150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TomskObl2104" pitchFamily="50" charset="0"/>
              </a:rPr>
              <a:t>тема доклада</a:t>
            </a:r>
            <a:r>
              <a:rPr lang="ru-RU" sz="4000" dirty="0">
                <a:solidFill>
                  <a:schemeClr val="bg1"/>
                </a:solidFill>
                <a:latin typeface="+mn-lt"/>
              </a:rPr>
              <a:t>/</a:t>
            </a:r>
            <a:br>
              <a:rPr lang="ru-RU" sz="4000" dirty="0">
                <a:solidFill>
                  <a:schemeClr val="bg1"/>
                </a:solidFill>
                <a:latin typeface="TomskObl2104" pitchFamily="50" charset="0"/>
              </a:rPr>
            </a:br>
            <a:r>
              <a:rPr lang="ru-RU" sz="4000" dirty="0">
                <a:solidFill>
                  <a:schemeClr val="bg1"/>
                </a:solidFill>
                <a:latin typeface="TomskObl2104" pitchFamily="50" charset="0"/>
              </a:rPr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143C60-EB70-40F8-9BF3-DD31D77C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6" y="4686299"/>
            <a:ext cx="3943350" cy="733425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Gerbera Light" panose="02000300000000000000" pitchFamily="50" charset="-52"/>
              </a:rPr>
              <a:t>ФИО спикера, должность</a:t>
            </a:r>
            <a:br>
              <a:rPr lang="ru-RU" dirty="0">
                <a:solidFill>
                  <a:schemeClr val="bg1"/>
                </a:solidFill>
                <a:latin typeface="Gerbera Light" panose="02000300000000000000" pitchFamily="50" charset="-52"/>
              </a:rPr>
            </a:br>
            <a:r>
              <a:rPr lang="ru-RU" dirty="0">
                <a:solidFill>
                  <a:schemeClr val="bg1"/>
                </a:solidFill>
                <a:latin typeface="Gerbera Light" panose="02000300000000000000" pitchFamily="50" charset="-52"/>
              </a:rPr>
              <a:t>и регалии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DF24BD-4016-44FA-8FE3-D7D9E8A6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8" y="2975338"/>
            <a:ext cx="785180" cy="13454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D3A4C8-6BF1-431D-9B37-CCDB76EB9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80" y="4643647"/>
            <a:ext cx="358778" cy="4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08AB3-DA03-41B0-87E8-A4CAF44E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881B"/>
                </a:solidFill>
                <a:latin typeface="TomskObl2104" pitchFamily="50" charset="0"/>
              </a:rPr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9FC02-8FAE-4852-BBA5-39A1AEB0D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Gerbera Light" panose="02000300000000000000" pitchFamily="50" charset="-52"/>
              </a:rPr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65738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DCB9E7-9E4C-4DA5-A1AA-0C1F78523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5" y="633595"/>
            <a:ext cx="414425" cy="47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468BF-5061-490E-B901-1948C3B4A461}"/>
              </a:ext>
            </a:extLst>
          </p:cNvPr>
          <p:cNvSpPr txBox="1"/>
          <p:nvPr/>
        </p:nvSpPr>
        <p:spPr>
          <a:xfrm>
            <a:off x="1060314" y="536637"/>
            <a:ext cx="793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881B"/>
                </a:solidFill>
                <a:latin typeface="TomskObl2104" pitchFamily="50" charset="0"/>
              </a:rPr>
              <a:t>Заголовок слайда</a:t>
            </a:r>
            <a:endParaRPr lang="ru-RU" sz="5000" dirty="0">
              <a:solidFill>
                <a:srgbClr val="00881B"/>
              </a:solidFill>
              <a:latin typeface="TomskObl21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E920D-6209-45C2-A799-71BA14683FDD}"/>
              </a:ext>
            </a:extLst>
          </p:cNvPr>
          <p:cNvSpPr txBox="1"/>
          <p:nvPr/>
        </p:nvSpPr>
        <p:spPr>
          <a:xfrm>
            <a:off x="1060313" y="1801492"/>
            <a:ext cx="5291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Light" panose="02000300000000000000" pitchFamily="50" charset="-52"/>
              </a:rPr>
              <a:t>Текст слайда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A76738-DF7B-498C-BFCD-3CD933FAD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51" y="1831309"/>
            <a:ext cx="5291849" cy="39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DCB9E7-9E4C-4DA5-A1AA-0C1F78523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5" y="637051"/>
            <a:ext cx="414425" cy="47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468BF-5061-490E-B901-1948C3B4A461}"/>
              </a:ext>
            </a:extLst>
          </p:cNvPr>
          <p:cNvSpPr txBox="1"/>
          <p:nvPr/>
        </p:nvSpPr>
        <p:spPr>
          <a:xfrm>
            <a:off x="1060314" y="540093"/>
            <a:ext cx="793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881B"/>
                </a:solidFill>
                <a:latin typeface="TomskObl2104" pitchFamily="50" charset="0"/>
              </a:rPr>
              <a:t>Заголовок слайда</a:t>
            </a:r>
            <a:endParaRPr lang="ru-RU" sz="5000" dirty="0">
              <a:solidFill>
                <a:srgbClr val="00881B"/>
              </a:solidFill>
              <a:latin typeface="TomskObl2104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8525F-DF94-4768-A811-5209689E6BBD}"/>
              </a:ext>
            </a:extLst>
          </p:cNvPr>
          <p:cNvSpPr txBox="1"/>
          <p:nvPr/>
        </p:nvSpPr>
        <p:spPr>
          <a:xfrm>
            <a:off x="1060313" y="1805257"/>
            <a:ext cx="5291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Light" panose="02000300000000000000" pitchFamily="50" charset="-52"/>
              </a:rPr>
              <a:t>Текст слайда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6232C4C-D1D6-4586-80AF-4B1364E19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249295"/>
              </p:ext>
            </p:extLst>
          </p:nvPr>
        </p:nvGraphicFramePr>
        <p:xfrm>
          <a:off x="5733672" y="2183698"/>
          <a:ext cx="6008385" cy="400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692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DCB9E7-9E4C-4DA5-A1AA-0C1F78523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5" y="376359"/>
            <a:ext cx="414425" cy="47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468BF-5061-490E-B901-1948C3B4A461}"/>
              </a:ext>
            </a:extLst>
          </p:cNvPr>
          <p:cNvSpPr txBox="1"/>
          <p:nvPr/>
        </p:nvSpPr>
        <p:spPr>
          <a:xfrm>
            <a:off x="1060314" y="279401"/>
            <a:ext cx="793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881B"/>
                </a:solidFill>
                <a:latin typeface="TomskObl2104" pitchFamily="50" charset="0"/>
              </a:rPr>
              <a:t>Заголовок слайда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8525F-DF94-4768-A811-5209689E6BBD}"/>
              </a:ext>
            </a:extLst>
          </p:cNvPr>
          <p:cNvSpPr txBox="1"/>
          <p:nvPr/>
        </p:nvSpPr>
        <p:spPr>
          <a:xfrm>
            <a:off x="1060313" y="1230784"/>
            <a:ext cx="5291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Light" panose="02000300000000000000" pitchFamily="50" charset="-52"/>
              </a:rPr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8275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DCB9E7-9E4C-4DA5-A1AA-0C1F78523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5" y="628908"/>
            <a:ext cx="414425" cy="47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468BF-5061-490E-B901-1948C3B4A461}"/>
              </a:ext>
            </a:extLst>
          </p:cNvPr>
          <p:cNvSpPr txBox="1"/>
          <p:nvPr/>
        </p:nvSpPr>
        <p:spPr>
          <a:xfrm>
            <a:off x="1060314" y="531950"/>
            <a:ext cx="793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881B"/>
                </a:solidFill>
                <a:latin typeface="TomskObl2104" pitchFamily="50" charset="0"/>
              </a:rPr>
              <a:t>Заголовок слайда</a:t>
            </a:r>
            <a:endParaRPr lang="ru-RU" sz="5000" dirty="0">
              <a:solidFill>
                <a:srgbClr val="00881B"/>
              </a:solidFill>
              <a:latin typeface="TomskObl2104" pitchFamily="50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186AC8-9FA4-4621-AF20-2306CF0A2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25803"/>
              </p:ext>
            </p:extLst>
          </p:nvPr>
        </p:nvGraphicFramePr>
        <p:xfrm>
          <a:off x="1168400" y="2140615"/>
          <a:ext cx="9398000" cy="373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2300532648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57962804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600715744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1514227754"/>
                    </a:ext>
                  </a:extLst>
                </a:gridCol>
              </a:tblGrid>
              <a:tr h="74783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Gerbera Black" panose="02000A00000000000000" pitchFamily="50" charset="-52"/>
                        </a:rPr>
                        <a:t>Столбец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Gerbera Black" panose="02000A00000000000000" pitchFamily="50" charset="-52"/>
                        </a:rPr>
                        <a:t>Столбец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Gerbera Black" panose="02000A00000000000000" pitchFamily="50" charset="-52"/>
                        </a:rPr>
                        <a:t>Столбец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Gerbera Black" panose="02000A00000000000000" pitchFamily="50" charset="-52"/>
                        </a:rPr>
                        <a:t>Столбец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631157"/>
                  </a:ext>
                </a:extLst>
              </a:tr>
              <a:tr h="74783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rbera Light" panose="02000300000000000000" pitchFamily="50" charset="-52"/>
                        </a:rPr>
                        <a:t>Информация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286447"/>
                  </a:ext>
                </a:extLst>
              </a:tr>
              <a:tr h="74783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124143"/>
                  </a:ext>
                </a:extLst>
              </a:tr>
              <a:tr h="74783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082681"/>
                  </a:ext>
                </a:extLst>
              </a:tr>
              <a:tr h="74783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rbera Light" panose="02000300000000000000" pitchFamily="50" charset="-52"/>
                          <a:ea typeface="+mn-ea"/>
                          <a:cs typeface="+mn-cs"/>
                        </a:rPr>
                        <a:t>Информация</a:t>
                      </a:r>
                      <a:endParaRPr lang="ru-RU" dirty="0">
                        <a:latin typeface="Gerbera Light" panose="020003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94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78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0E5004-BDE6-479C-9298-B5B2E1B7B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1" y="229015"/>
            <a:ext cx="6121676" cy="612167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D2633E-EB7C-46B0-87DF-D59481E3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98" y="4886325"/>
            <a:ext cx="7181850" cy="771525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40000"/>
                    </a:prstClr>
                  </a:outerShdw>
                </a:effectLst>
                <a:latin typeface="TomskObl2104" pitchFamily="50" charset="0"/>
              </a:rPr>
              <a:t>Ваше имя и фамилия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8E30B65-3BA0-49C0-BEA4-DD621F1B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47" y="5505451"/>
            <a:ext cx="6505575" cy="771526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rbera" panose="02000500000000000000" pitchFamily="50" charset="-52"/>
              </a:rPr>
              <a:t>должность и регалии спикера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2C5EC9-CAAB-4AB2-B7FE-101BD0C7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74" y="749968"/>
            <a:ext cx="2024695" cy="5408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476FF1-8D8C-4393-9981-E58C2167B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1" y="1792741"/>
            <a:ext cx="2733878" cy="27338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728608-F2E5-497E-9F3E-E15C3DFE2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70" y="4984788"/>
            <a:ext cx="358778" cy="4093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20E23C-7C1F-4CDB-8F20-ED2A6DA45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44" y="1043788"/>
            <a:ext cx="4492131" cy="44921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6261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161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Gerbera Black</vt:lpstr>
      <vt:lpstr>TomskObl2104</vt:lpstr>
      <vt:lpstr>Arial</vt:lpstr>
      <vt:lpstr>Calibri</vt:lpstr>
      <vt:lpstr>Gerbera</vt:lpstr>
      <vt:lpstr>Gerbera Light</vt:lpstr>
      <vt:lpstr>Calibri Light</vt:lpstr>
      <vt:lpstr>Тема Office</vt:lpstr>
      <vt:lpstr>Презентация PowerPoint</vt:lpstr>
      <vt:lpstr>тема доклада/ заголовок</vt:lpstr>
      <vt:lpstr>Заголовок слайда</vt:lpstr>
      <vt:lpstr>Презентация PowerPoint</vt:lpstr>
      <vt:lpstr>Презентация PowerPoint</vt:lpstr>
      <vt:lpstr>Презентация PowerPoint</vt:lpstr>
      <vt:lpstr>Презентация PowerPoint</vt:lpstr>
      <vt:lpstr>Ваше имя и фамилия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Алексеевич Зырянов</dc:creator>
  <cp:lastModifiedBy>Шутова Таисия Анатольевна</cp:lastModifiedBy>
  <cp:revision>107</cp:revision>
  <dcterms:created xsi:type="dcterms:W3CDTF">2025-07-14T10:33:41Z</dcterms:created>
  <dcterms:modified xsi:type="dcterms:W3CDTF">2025-07-17T10:29:15Z</dcterms:modified>
</cp:coreProperties>
</file>